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86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4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968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3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43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35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40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7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8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9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6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0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1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1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B0D28-2DCC-49CA-B2EF-6FFC6328935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71D54-C329-430F-A952-39AA04C40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0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Bevel 4"/>
          <p:cNvSpPr/>
          <p:nvPr/>
        </p:nvSpPr>
        <p:spPr>
          <a:xfrm>
            <a:off x="1071154" y="313509"/>
            <a:ext cx="7550332" cy="1005840"/>
          </a:xfrm>
          <a:prstGeom prst="beve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2697" y="5577840"/>
            <a:ext cx="8621486" cy="103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541417" y="274320"/>
            <a:ext cx="6688183" cy="940524"/>
          </a:xfrm>
          <a:prstGeom prst="bevel">
            <a:avLst>
              <a:gd name="adj" fmla="val 8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মধ্যযুগের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উৎসসমূহ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571" y="1554480"/>
            <a:ext cx="8582298" cy="51467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সমসাময়িক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মধ্যযুগ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শিলালিপি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স্মৃতিস্তম্ভ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দলিলপত্র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1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860765" y="222069"/>
            <a:ext cx="3461658" cy="783771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418012" y="1541417"/>
            <a:ext cx="8334103" cy="1645919"/>
          </a:xfrm>
          <a:prstGeom prst="bevel">
            <a:avLst>
              <a:gd name="adj" fmla="val 694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প্রশ্ন-১।পৃথিবীর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২।ভারতীয়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378823" y="5172891"/>
            <a:ext cx="8451668" cy="1449978"/>
          </a:xfrm>
          <a:prstGeom prst="bevel">
            <a:avLst>
              <a:gd name="adj" fmla="val 435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১।ভারতীয়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২।হিমালয়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69772" y="4127862"/>
            <a:ext cx="2795451" cy="71845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উত্তরমালা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690948" y="169817"/>
            <a:ext cx="3853543" cy="888275"/>
          </a:xfrm>
          <a:prstGeom prst="beve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4949" y="1449975"/>
            <a:ext cx="8399417" cy="6531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-‘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ভারত’নামকরণ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418011" y="2586446"/>
            <a:ext cx="8503920" cy="3801291"/>
          </a:xfrm>
          <a:prstGeom prst="bevel">
            <a:avLst>
              <a:gd name="adj" fmla="val 3909"/>
            </a:avLst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নামানুসারে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।তাছাড়া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ইন্ডাস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1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056709" y="91440"/>
            <a:ext cx="3043646" cy="875212"/>
          </a:xfrm>
          <a:prstGeom prst="bevel">
            <a:avLst>
              <a:gd name="adj" fmla="val 844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445" y="1045030"/>
            <a:ext cx="6466114" cy="783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1959429"/>
            <a:ext cx="8830492" cy="10842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(ক)১৯৪৫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২৮ই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(খ)১৯৪৭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অগাস্ট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(গ)১৯৭১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(ঘ) ১৯৭২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97634" y="3069771"/>
            <a:ext cx="1946366" cy="7837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-খ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" y="3344090"/>
            <a:ext cx="6413864" cy="8360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প্রশ্ন-বাংলাদেশ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816" y="4415244"/>
            <a:ext cx="8843556" cy="14238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ক)১৯৫২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(খ)১৯৪৭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১৪ই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অগাস্ট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(গ)১৯৭১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(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২৫শে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Oval 8"/>
          <p:cNvSpPr/>
          <p:nvPr/>
        </p:nvSpPr>
        <p:spPr>
          <a:xfrm>
            <a:off x="7406639" y="5995850"/>
            <a:ext cx="1567543" cy="77070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-গ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Bevel 1"/>
          <p:cNvSpPr/>
          <p:nvPr/>
        </p:nvSpPr>
        <p:spPr>
          <a:xfrm>
            <a:off x="5081451" y="274320"/>
            <a:ext cx="3827417" cy="1123406"/>
          </a:xfrm>
          <a:prstGeom prst="bevel">
            <a:avLst>
              <a:gd name="adj" fmla="val 7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365761" y="5381898"/>
            <a:ext cx="8569234" cy="1476102"/>
          </a:xfrm>
          <a:prstGeom prst="bevel">
            <a:avLst>
              <a:gd name="adj" fmla="val 4253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4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Bevel 2"/>
          <p:cNvSpPr/>
          <p:nvPr/>
        </p:nvSpPr>
        <p:spPr>
          <a:xfrm>
            <a:off x="1985554" y="5656217"/>
            <a:ext cx="6309360" cy="1201783"/>
          </a:xfrm>
          <a:prstGeom prst="bevel">
            <a:avLst>
              <a:gd name="adj" fmla="val 778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481944" y="248195"/>
            <a:ext cx="4585062" cy="1058092"/>
          </a:xfrm>
          <a:prstGeom prst="bevel">
            <a:avLst>
              <a:gd name="adj" fmla="val 632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1" y="1698170"/>
            <a:ext cx="3735977" cy="49246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05794" y="1698172"/>
            <a:ext cx="5238206" cy="49116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নাজনীন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ইসলামপুর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কালিপুর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আই.ফাজিল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42216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403566" y="418011"/>
            <a:ext cx="5381897" cy="953589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587829" y="2063931"/>
            <a:ext cx="8177348" cy="4493623"/>
          </a:xfrm>
          <a:prstGeom prst="bevel">
            <a:avLst>
              <a:gd name="adj" fmla="val 436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বিষয়-ইসলামের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-১ম (খ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24807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730136" y="117566"/>
            <a:ext cx="4219303" cy="1068542"/>
          </a:xfrm>
          <a:prstGeom prst="bevel">
            <a:avLst>
              <a:gd name="adj" fmla="val 677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685108"/>
            <a:ext cx="3592286" cy="36837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1685109"/>
            <a:ext cx="5212080" cy="36967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77394" y="5499462"/>
            <a:ext cx="3004457" cy="431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264" y="5617028"/>
            <a:ext cx="2991394" cy="44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7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6263" y="496389"/>
            <a:ext cx="4023360" cy="9013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9006" y="1776547"/>
            <a:ext cx="8556171" cy="4389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পাঠ-ভারতীয়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মুসলমানদের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808515" y="104503"/>
            <a:ext cx="3670663" cy="927463"/>
          </a:xfrm>
          <a:prstGeom prst="frame">
            <a:avLst>
              <a:gd name="adj1" fmla="val 6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222069" y="1267097"/>
            <a:ext cx="8673737" cy="5394961"/>
          </a:xfrm>
          <a:prstGeom prst="frame">
            <a:avLst>
              <a:gd name="adj1" fmla="val 221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 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মধ্যযুগের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উৎসসমূহ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7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7966" y="0"/>
            <a:ext cx="2129246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79" y="731520"/>
            <a:ext cx="8660676" cy="5943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উপমহাদেশ।এর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হিমালয়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ব্রহ্মদেশ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আবস্থিত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এক-পঞ্চমাংশ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করে।বিভিন্ন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রয়েছে।এর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প্রধান।হিন্দু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ভারতবর্ষ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১৯৪৭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১৪ই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১৫ই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হয়।পরবর্তীতে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রক্তক্ষয়ী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তৎকালীন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গণপ্রজাতন্ত্রী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বাংলাদেশ”নামক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বাংলাদেশ,ভারত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পাকিস্তান-তিনটি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2886892" y="130629"/>
            <a:ext cx="3082834" cy="71845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195" y="1018904"/>
            <a:ext cx="8752113" cy="556477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মতভেদ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রয়েছে।যেমন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করতেন।সম্ভবত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নামানুসারে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ইতিহাসবিদদের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মতে,প্রাচীন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এ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হতো।পরবর্তীতে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আবার,ইংরেজরা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ইন্ডাস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বলতো,যা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উপমহাদেশকে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7099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1071155" y="156755"/>
            <a:ext cx="7563394" cy="1058092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754" y="1280160"/>
            <a:ext cx="8843555" cy="54080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ভারতবর্ষ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সুজলা-সুফলা-শস্য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সমৃদ্ধিশালী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নদ-নদী,পাহাড়-পর্বত,মূল্যবান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কৃষিজাত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উৎপাদন,বন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ভরপুর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ভারতবর্ষে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সরল।তবে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বর্ণভেদ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কুশাসনের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কঠিন।এখানে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510</TotalTime>
  <Words>519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Courier New</vt:lpstr>
      <vt:lpstr>NikoshBAN</vt:lpstr>
      <vt:lpstr>Trebuchet MS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78</cp:revision>
  <dcterms:created xsi:type="dcterms:W3CDTF">2020-09-09T07:29:16Z</dcterms:created>
  <dcterms:modified xsi:type="dcterms:W3CDTF">2020-10-06T10:12:11Z</dcterms:modified>
</cp:coreProperties>
</file>