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66" r:id="rId3"/>
    <p:sldId id="260" r:id="rId4"/>
    <p:sldId id="265" r:id="rId5"/>
    <p:sldId id="267" r:id="rId6"/>
    <p:sldId id="268" r:id="rId7"/>
    <p:sldId id="276" r:id="rId8"/>
    <p:sldId id="263" r:id="rId9"/>
    <p:sldId id="269" r:id="rId10"/>
    <p:sldId id="274" r:id="rId11"/>
    <p:sldId id="264" r:id="rId12"/>
    <p:sldId id="273" r:id="rId13"/>
    <p:sldId id="275" r:id="rId14"/>
    <p:sldId id="272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71" autoAdjust="0"/>
  </p:normalViewPr>
  <p:slideViewPr>
    <p:cSldViewPr>
      <p:cViewPr>
        <p:scale>
          <a:sx n="77" d="100"/>
          <a:sy n="77" d="100"/>
        </p:scale>
        <p:origin x="-117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EB44B-EFD3-4FD8-A427-FEBA0DBB50AE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B9E28-FB5B-47BB-859C-34191C3F8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58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B9E28-FB5B-47BB-859C-34191C3F8C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828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file:///C:\Users\D.net\Downloads\thCA9MOW70.jpg" TargetMode="External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file:///C:\Users\D.net\Downloads\thCANVFAC7.jpg" TargetMode="External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2.wmf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file:///C:\Users\D.net\Downloads\is.jpg" TargetMode="External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file:///C:\Users\D.net\Downloads\thCAZX8TBV.jpg" TargetMode="External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file:///C:\Users\D.net\Downloads\thCA7RGIWD.jpg" TargetMode="External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file:///C:\Users\D.net\Downloads\Pythagoras-diagram.jpg" TargetMode="External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523999"/>
            <a:ext cx="5029200" cy="5029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0" y="228600"/>
            <a:ext cx="3276600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11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link="rId2"/>
          <a:stretch>
            <a:fillRect/>
          </a:stretch>
        </p:blipFill>
        <p:spPr>
          <a:xfrm>
            <a:off x="1371600" y="1143000"/>
            <a:ext cx="6060710" cy="449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227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link="rId2"/>
          <a:stretch>
            <a:fillRect/>
          </a:stretch>
        </p:blipFill>
        <p:spPr>
          <a:xfrm>
            <a:off x="914401" y="1189075"/>
            <a:ext cx="7086600" cy="444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121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52400"/>
            <a:ext cx="403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দল গত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632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সমকোণী  ত্রিভুজ অঙ্কন করে  লম্ব  ,ভুমি্‌, অতিভুজ  চিনি্হত  কর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900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339298"/>
            <a:ext cx="4305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1828800"/>
            <a:ext cx="357501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#  লম্ব কাকে বলে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#  সমকোণ  কাকে বলে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#  অতিভুজ কাকে বলে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474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382527"/>
              </p:ext>
            </p:extLst>
          </p:nvPr>
        </p:nvGraphicFramePr>
        <p:xfrm>
          <a:off x="4796314" y="5245388"/>
          <a:ext cx="4195286" cy="161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3" imgW="545760" imgH="203040" progId="Equation.3">
                  <p:embed/>
                </p:oleObj>
              </mc:Choice>
              <mc:Fallback>
                <p:oleObj name="Equation" r:id="rId3" imgW="545760" imgH="203040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314" y="5245388"/>
                        <a:ext cx="4195286" cy="16126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902143" y="208865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872060" y="1840707"/>
            <a:ext cx="3318940" cy="3417093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255932"/>
            <a:ext cx="1322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5257800"/>
            <a:ext cx="1134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43400" y="4953001"/>
            <a:ext cx="72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02343" y="1840707"/>
            <a:ext cx="12378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AB=</a:t>
            </a:r>
            <a:r>
              <a:rPr lang="en-US" sz="3200" dirty="0">
                <a:latin typeface="+mj-lt"/>
                <a:cs typeface="NikoshBAN" pitchFamily="2" charset="0"/>
              </a:rPr>
              <a:t>5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0" y="1840708"/>
            <a:ext cx="1726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BC=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5999" y="1840708"/>
            <a:ext cx="1216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যদি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0" y="1840708"/>
            <a:ext cx="677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,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29400" y="1840708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হয়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97234" y="1840707"/>
            <a:ext cx="660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562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link="rId2"/>
          <a:stretch>
            <a:fillRect/>
          </a:stretch>
        </p:blipFill>
        <p:spPr>
          <a:xfrm>
            <a:off x="299794" y="838200"/>
            <a:ext cx="8539406" cy="5333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35897" y="70366"/>
            <a:ext cx="426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521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509" y="152400"/>
            <a:ext cx="58718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আমার  </a:t>
            </a:r>
            <a:r>
              <a:rPr lang="bn-BD" sz="3600">
                <a:latin typeface="NikoshBAN" pitchFamily="2" charset="0"/>
                <a:cs typeface="NikoshBAN" pitchFamily="2" charset="0"/>
              </a:rPr>
              <a:t>নাম মোঃ</a:t>
            </a:r>
            <a:r>
              <a:rPr lang="en-GB" sz="3600">
                <a:latin typeface="NikoshBAN" pitchFamily="2" charset="0"/>
                <a:cs typeface="NikoshBAN" pitchFamily="2" charset="0"/>
              </a:rPr>
              <a:t>আব্দুর রউফ</a:t>
            </a:r>
          </a:p>
          <a:p>
            <a:r>
              <a:rPr lang="bn-BD" sz="3600">
                <a:latin typeface="NikoshBAN" pitchFamily="2" charset="0"/>
                <a:cs typeface="NikoshBAN" pitchFamily="2" charset="0"/>
              </a:rPr>
              <a:t>সহকারী শিক্ষক (গণিত)</a:t>
            </a:r>
          </a:p>
          <a:p>
            <a:r>
              <a:rPr lang="en-GB" sz="3600">
                <a:latin typeface="NikoshBAN" pitchFamily="2" charset="0"/>
                <a:cs typeface="NikoshBAN" pitchFamily="2" charset="0"/>
              </a:rPr>
              <a:t>নিজামপুর দাখিল মাদ্রাসা,সদর হবিগঞ্জ। </a:t>
            </a:r>
            <a:endParaRPr lang="bn-BD" sz="36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509" y="3859726"/>
            <a:ext cx="446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বিষয়ঃ গণিত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শ্রেণিঃ  দশম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সময়ঃ    ৪৫মিনিট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6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link="rId2"/>
          <a:stretch>
            <a:fillRect/>
          </a:stretch>
        </p:blipFill>
        <p:spPr>
          <a:xfrm>
            <a:off x="828844" y="1447800"/>
            <a:ext cx="7753682" cy="4419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7400" y="685800"/>
            <a:ext cx="2651688" cy="707886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bn-BD" sz="4000" dirty="0"/>
              <a:t>পিথাগোরাস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179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link="rId2"/>
          <a:stretch>
            <a:fillRect/>
          </a:stretch>
        </p:blipFill>
        <p:spPr>
          <a:xfrm>
            <a:off x="1752600" y="609600"/>
            <a:ext cx="5943600" cy="5943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41527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00200"/>
            <a:ext cx="9144000" cy="156966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>
                <a:latin typeface="NikoshBAN" pitchFamily="2" charset="0"/>
                <a:cs typeface="NikoshBAN" pitchFamily="2" charset="0"/>
              </a:rPr>
              <a:t>পীথাগোরাসের উপপাদ্য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81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609600" y="533400"/>
            <a:ext cx="6858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শিখনফল...</a:t>
            </a:r>
          </a:p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এই পাঠ শেষে শিক্ষাথীরা-</a:t>
            </a:r>
          </a:p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 ১  পীথাগোরাস কে চিনতে  পারবে</a:t>
            </a:r>
          </a:p>
          <a:p>
            <a:pPr marL="742950" indent="-742950">
              <a:buAutoNum type="arabicPlain" startAt="2"/>
            </a:pPr>
            <a:r>
              <a:rPr lang="bn-BD" sz="4800" dirty="0">
                <a:latin typeface="NikoshBAN" pitchFamily="2" charset="0"/>
                <a:cs typeface="NikoshBAN" pitchFamily="2" charset="0"/>
              </a:rPr>
              <a:t>পীথাগোসের উপপাদ্য বর্ণনা করতে পারবে</a:t>
            </a:r>
          </a:p>
          <a:p>
            <a:pPr marL="742950" indent="-742950">
              <a:buAutoNum type="arabicPlain" startAt="3"/>
            </a:pPr>
            <a:r>
              <a:rPr lang="bn-BD" sz="4800" dirty="0">
                <a:latin typeface="NikoshBAN" pitchFamily="2" charset="0"/>
                <a:cs typeface="NikoshBAN" pitchFamily="2" charset="0"/>
              </a:rPr>
              <a:t>সমকোনী এিভুজ সম্পর্কে ধারনা লাভ করবে</a:t>
            </a:r>
          </a:p>
        </p:txBody>
      </p:sp>
    </p:spTree>
    <p:extLst>
      <p:ext uri="{BB962C8B-B14F-4D97-AF65-F5344CB8AC3E}">
        <p14:creationId xmlns:p14="http://schemas.microsoft.com/office/powerpoint/2010/main" val="603260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133600"/>
            <a:ext cx="8534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সমকোনী এিভুজের অতিভুজের উপর অঙ্কিত  বর্গক্ষেএ অপর দুই বাহুর উপর অ্ঙিত বর্গক্ষেএের সময্টির সমান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/>
              <a:t>পিথাগোরাসের  উপপাদ্য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235147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link="rId2"/>
          <a:stretch>
            <a:fillRect/>
          </a:stretch>
        </p:blipFill>
        <p:spPr>
          <a:xfrm>
            <a:off x="2438400" y="491686"/>
            <a:ext cx="4495800" cy="618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582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/>
          <p:cNvSpPr/>
          <p:nvPr/>
        </p:nvSpPr>
        <p:spPr>
          <a:xfrm>
            <a:off x="457200" y="381000"/>
            <a:ext cx="6934200" cy="44958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452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0" y="5029200"/>
            <a:ext cx="492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0200" y="5562600"/>
            <a:ext cx="4953000" cy="70788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সমকোণী  এিভুজ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" y="4648200"/>
            <a:ext cx="452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73776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  <p:bldP spid="8" grpId="0" animBg="1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112</Words>
  <Application>Microsoft Office PowerPoint</Application>
  <PresentationFormat>On-screen Show (4:3)</PresentationFormat>
  <Paragraphs>40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D.Net</dc:creator>
  <cp:lastModifiedBy>D.net</cp:lastModifiedBy>
  <cp:revision>75</cp:revision>
  <dcterms:created xsi:type="dcterms:W3CDTF">2006-08-16T00:00:00Z</dcterms:created>
  <dcterms:modified xsi:type="dcterms:W3CDTF">2017-12-31T10:29:00Z</dcterms:modified>
</cp:coreProperties>
</file>