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6" r:id="rId3"/>
    <p:sldId id="256" r:id="rId4"/>
    <p:sldId id="273" r:id="rId5"/>
    <p:sldId id="272" r:id="rId6"/>
    <p:sldId id="263" r:id="rId7"/>
    <p:sldId id="257" r:id="rId8"/>
    <p:sldId id="264" r:id="rId9"/>
    <p:sldId id="258" r:id="rId10"/>
    <p:sldId id="259" r:id="rId11"/>
    <p:sldId id="274" r:id="rId12"/>
    <p:sldId id="260" r:id="rId13"/>
    <p:sldId id="265" r:id="rId14"/>
    <p:sldId id="266" r:id="rId15"/>
    <p:sldId id="261" r:id="rId16"/>
    <p:sldId id="262" r:id="rId17"/>
    <p:sldId id="267" r:id="rId18"/>
    <p:sldId id="268" r:id="rId19"/>
    <p:sldId id="269" r:id="rId20"/>
    <p:sldId id="275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8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065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28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80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8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3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58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8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04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20AE12-2907-45D2-9CED-00AE80145F5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93BE9E-C1C5-49C7-8EA5-2BA0FB3C8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F4D64-6B20-411B-9DD5-3E3D8F9A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647114"/>
            <a:ext cx="10846191" cy="5486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8C115-791D-41EC-BCCD-46E656B2CBA2}"/>
              </a:ext>
            </a:extLst>
          </p:cNvPr>
          <p:cNvSpPr txBox="1"/>
          <p:nvPr/>
        </p:nvSpPr>
        <p:spPr>
          <a:xfrm>
            <a:off x="3319975" y="2152357"/>
            <a:ext cx="5472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2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E17A6-5D83-47CC-946C-480A3D587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09" y="397413"/>
            <a:ext cx="10523177" cy="58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AAE40-FD30-4413-92DD-FDFBB12D81AE}"/>
              </a:ext>
            </a:extLst>
          </p:cNvPr>
          <p:cNvSpPr txBox="1"/>
          <p:nvPr/>
        </p:nvSpPr>
        <p:spPr>
          <a:xfrm>
            <a:off x="4304714" y="1012874"/>
            <a:ext cx="3137095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2EE38-C661-4B9F-8BFE-65B0856C509A}"/>
              </a:ext>
            </a:extLst>
          </p:cNvPr>
          <p:cNvSpPr txBox="1"/>
          <p:nvPr/>
        </p:nvSpPr>
        <p:spPr>
          <a:xfrm>
            <a:off x="4009292" y="2869809"/>
            <a:ext cx="5767754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ক্রিয়াপদ কাকে বলে ?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ক্রিয়াপদ কতপ্রকার ও কী কী ?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সমাপিকা ক্রিয়া কাকে বলে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6D5DC-90E1-4E11-8082-6AF2CA4EC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33" b="37969"/>
          <a:stretch/>
        </p:blipFill>
        <p:spPr>
          <a:xfrm>
            <a:off x="745589" y="787790"/>
            <a:ext cx="10592972" cy="48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6D5DC-90E1-4E11-8082-6AF2CA4EC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43" t="1542" r="-1" b="60158"/>
          <a:stretch/>
        </p:blipFill>
        <p:spPr>
          <a:xfrm>
            <a:off x="604911" y="980414"/>
            <a:ext cx="10860258" cy="50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6D5DC-90E1-4E11-8082-6AF2CA4EC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95" r="33333" b="28647"/>
          <a:stretch/>
        </p:blipFill>
        <p:spPr>
          <a:xfrm>
            <a:off x="773722" y="1491175"/>
            <a:ext cx="10818055" cy="3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3C661-C03F-4C07-8B8E-168EE3063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9" t="53070" r="46291" b="15789"/>
          <a:stretch/>
        </p:blipFill>
        <p:spPr>
          <a:xfrm>
            <a:off x="1069145" y="2940149"/>
            <a:ext cx="9481624" cy="2940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375B91-74B1-4259-B3CA-4255FA12D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69" y="839325"/>
            <a:ext cx="7604911" cy="1608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1D9C1-BD28-46D4-8A4B-9F576F99A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79"/>
          <a:stretch/>
        </p:blipFill>
        <p:spPr>
          <a:xfrm>
            <a:off x="8407279" y="1033975"/>
            <a:ext cx="1313495" cy="14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66EE9-4FD4-4222-A76C-4B3FEC21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30" y="1069144"/>
            <a:ext cx="9944739" cy="36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8D2F6C-B2E4-4315-B84A-F15A6FD4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3" y="1406769"/>
            <a:ext cx="1046636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E26B-1274-496A-ACBF-6AAFF693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1209822"/>
            <a:ext cx="10283483" cy="37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64AA82-7715-4144-9998-2D4216DD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26" y="1871005"/>
            <a:ext cx="9340948" cy="33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A54C7-6A08-4A4F-A044-8A70F0DA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20240" y="6271943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AD9E9-E8FA-48BF-9865-60B436AF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6240" y="62719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9159FD01-413B-43EA-89CD-9A442F815D4A}"/>
              </a:ext>
            </a:extLst>
          </p:cNvPr>
          <p:cNvSpPr/>
          <p:nvPr/>
        </p:nvSpPr>
        <p:spPr>
          <a:xfrm>
            <a:off x="3370860" y="671362"/>
            <a:ext cx="2827607" cy="1364566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86ABA-83F6-4610-8FDD-5EC380EABCB6}"/>
              </a:ext>
            </a:extLst>
          </p:cNvPr>
          <p:cNvSpPr txBox="1"/>
          <p:nvPr/>
        </p:nvSpPr>
        <p:spPr>
          <a:xfrm>
            <a:off x="959788" y="3719362"/>
            <a:ext cx="4684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ইশরাত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( 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খলাগাঁও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করিমপুর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রাজনগর, মৌলভীবাজার ।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80332-333D-4D76-82E2-1A18C2C00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586" y="2035928"/>
            <a:ext cx="1875743" cy="1756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7D2BAF-FFEE-4A9A-BDD4-2DEEF3D21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28" y="1166819"/>
            <a:ext cx="1618488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B55BDC-8C1B-4ADA-8816-C0E02FE3C0F9}"/>
              </a:ext>
            </a:extLst>
          </p:cNvPr>
          <p:cNvSpPr txBox="1"/>
          <p:nvPr/>
        </p:nvSpPr>
        <p:spPr>
          <a:xfrm>
            <a:off x="6373873" y="1519311"/>
            <a:ext cx="4387912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৯ম 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– ৪র্থ </a:t>
            </a:r>
          </a:p>
        </p:txBody>
      </p:sp>
    </p:spTree>
    <p:extLst>
      <p:ext uri="{BB962C8B-B14F-4D97-AF65-F5344CB8AC3E}">
        <p14:creationId xmlns:p14="http://schemas.microsoft.com/office/powerpoint/2010/main" val="205578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06EF70-5DB5-485F-865F-26E067088AE6}"/>
              </a:ext>
            </a:extLst>
          </p:cNvPr>
          <p:cNvSpPr txBox="1"/>
          <p:nvPr/>
        </p:nvSpPr>
        <p:spPr>
          <a:xfrm>
            <a:off x="4853354" y="928468"/>
            <a:ext cx="310896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94886-FA57-406F-AE04-FACFD0220471}"/>
              </a:ext>
            </a:extLst>
          </p:cNvPr>
          <p:cNvSpPr txBox="1"/>
          <p:nvPr/>
        </p:nvSpPr>
        <p:spPr>
          <a:xfrm>
            <a:off x="2672862" y="2715065"/>
            <a:ext cx="7216726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ক্রিয়াপদ কতপ্রকার ও কী কী ? সংজ্ঞা সহ উদাহরন দাও</a:t>
            </a:r>
            <a:r>
              <a:rPr lang="bn-BD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96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B6BF3-59F9-41B2-A593-B209F9D32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685800"/>
            <a:ext cx="10621108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693667-ECE6-4219-B3BD-C62E4A20512C}"/>
              </a:ext>
            </a:extLst>
          </p:cNvPr>
          <p:cNvSpPr txBox="1"/>
          <p:nvPr/>
        </p:nvSpPr>
        <p:spPr>
          <a:xfrm>
            <a:off x="3319975" y="1913206"/>
            <a:ext cx="6161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384151-8436-418B-8E1E-4E2B06877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9" t="2194" r="15547" b="67858"/>
          <a:stretch/>
        </p:blipFill>
        <p:spPr>
          <a:xfrm>
            <a:off x="731520" y="717452"/>
            <a:ext cx="10747717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1A3497-E3A8-4844-B89C-3C47A15EE2E0}"/>
              </a:ext>
            </a:extLst>
          </p:cNvPr>
          <p:cNvSpPr txBox="1"/>
          <p:nvPr/>
        </p:nvSpPr>
        <p:spPr>
          <a:xfrm>
            <a:off x="2700997" y="2228671"/>
            <a:ext cx="588029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5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609DB1-1F79-4999-984C-DD4898E1C3C9}"/>
              </a:ext>
            </a:extLst>
          </p:cNvPr>
          <p:cNvSpPr txBox="1"/>
          <p:nvPr/>
        </p:nvSpPr>
        <p:spPr>
          <a:xfrm>
            <a:off x="4600136" y="675249"/>
            <a:ext cx="26869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9B78-758F-4A31-85D9-6819C4CFDF5D}"/>
              </a:ext>
            </a:extLst>
          </p:cNvPr>
          <p:cNvSpPr txBox="1"/>
          <p:nvPr/>
        </p:nvSpPr>
        <p:spPr>
          <a:xfrm>
            <a:off x="2236763" y="2686929"/>
            <a:ext cx="7385539" cy="20621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এই পাঠ শেষে শিক্ষার্থীরা –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ক্রিয়াপদ কাকে বলে লিখতে পারবে 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ক্রিয়াপদ কত প্রকার ও কী কী ব্যাখ্যা করতে পারবে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প্রত্যেক প্রকারের উদাহরণ বর্ণনা করতে পারপবে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384151-8436-418B-8E1E-4E2B06877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86" r="4477" b="38169"/>
          <a:stretch/>
        </p:blipFill>
        <p:spPr>
          <a:xfrm>
            <a:off x="647114" y="647114"/>
            <a:ext cx="10916529" cy="55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FC1ED1-04F0-48D2-968A-1700C2A9A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76" r="3288" b="48825"/>
          <a:stretch/>
        </p:blipFill>
        <p:spPr>
          <a:xfrm>
            <a:off x="689317" y="1519311"/>
            <a:ext cx="10775852" cy="31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FC1ED1-04F0-48D2-968A-1700C2A9A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91" r="3288"/>
          <a:stretch/>
        </p:blipFill>
        <p:spPr>
          <a:xfrm>
            <a:off x="612660" y="858131"/>
            <a:ext cx="10966680" cy="46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5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2668D-E1BD-40F3-A89D-C8712C461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0" t="43232" r="62195" b="33893"/>
          <a:stretch/>
        </p:blipFill>
        <p:spPr>
          <a:xfrm>
            <a:off x="970671" y="1364567"/>
            <a:ext cx="10470847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110</Words>
  <Application>Microsoft Office PowerPoint</Application>
  <PresentationFormat>Widescreen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ishrat jahan</dc:creator>
  <cp:lastModifiedBy>ishrat jahan</cp:lastModifiedBy>
  <cp:revision>11</cp:revision>
  <dcterms:created xsi:type="dcterms:W3CDTF">2020-08-12T07:06:26Z</dcterms:created>
  <dcterms:modified xsi:type="dcterms:W3CDTF">2020-10-21T13:41:19Z</dcterms:modified>
</cp:coreProperties>
</file>