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FF10-28E2-4563-813A-44B9A4FFC09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0F2-975F-4F21-93E2-53F6B367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6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FF10-28E2-4563-813A-44B9A4FFC09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0F2-975F-4F21-93E2-53F6B367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FF10-28E2-4563-813A-44B9A4FFC09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0F2-975F-4F21-93E2-53F6B367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FF10-28E2-4563-813A-44B9A4FFC09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0F2-975F-4F21-93E2-53F6B367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3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FF10-28E2-4563-813A-44B9A4FFC09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0F2-975F-4F21-93E2-53F6B367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3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FF10-28E2-4563-813A-44B9A4FFC09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0F2-975F-4F21-93E2-53F6B367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FF10-28E2-4563-813A-44B9A4FFC09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0F2-975F-4F21-93E2-53F6B367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0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FF10-28E2-4563-813A-44B9A4FFC09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0F2-975F-4F21-93E2-53F6B367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1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FF10-28E2-4563-813A-44B9A4FFC09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0F2-975F-4F21-93E2-53F6B367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FF10-28E2-4563-813A-44B9A4FFC09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0F2-975F-4F21-93E2-53F6B367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4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FF10-28E2-4563-813A-44B9A4FFC09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0F2-975F-4F21-93E2-53F6B367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FF10-28E2-4563-813A-44B9A4FFC09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00F2-975F-4F21-93E2-53F6B367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9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490" y="1944492"/>
            <a:ext cx="11488895" cy="1846659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</a:p>
          <a:p>
            <a:pPr algn="ctr"/>
            <a:r>
              <a:rPr lang="en-US" sz="9600" b="1" dirty="0" err="1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09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prstGeom prst="cloud">
                <a:avLst/>
              </a:prstGeom>
              <a:solidFill>
                <a:schemeClr val="bg1"/>
              </a:solidFill>
            </p:spPr>
            <p:txBody>
              <a:bodyPr>
                <a:normAutofit fontScale="90000"/>
              </a:bodyPr>
              <a:lstStyle/>
              <a:p>
                <a:r>
                  <a:rPr lang="en-US" sz="27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a:rPr lang="en-US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27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আসন্ন </a:t>
                </a:r>
                <a:r>
                  <a:rPr lang="en-US" sz="27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7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r>
                  <a:rPr lang="en-US" sz="27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b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cloud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84075" y="3382846"/>
            <a:ext cx="2347415" cy="55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13" y="3503877"/>
            <a:ext cx="2347163" cy="5608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7797" y="2767731"/>
            <a:ext cx="1940372" cy="558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3.1416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7829" y="2688610"/>
            <a:ext cx="1854237" cy="558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3.2426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3669" y="2688609"/>
            <a:ext cx="1977435" cy="558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2.2426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21689" y="2672452"/>
            <a:ext cx="17172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2.1416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176" y="3794483"/>
            <a:ext cx="107712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8544" y="3809227"/>
            <a:ext cx="90871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3672" y="3755925"/>
            <a:ext cx="90871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75594" y="3699046"/>
            <a:ext cx="90871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7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03412" cy="746223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93578" y="1604138"/>
            <a:ext cx="4517408" cy="4217158"/>
            <a:chOff x="3179928" y="1576003"/>
            <a:chExt cx="4517408" cy="4217158"/>
          </a:xfrm>
        </p:grpSpPr>
        <p:grpSp>
          <p:nvGrpSpPr>
            <p:cNvPr id="15" name="Group 14"/>
            <p:cNvGrpSpPr/>
            <p:nvPr/>
          </p:nvGrpSpPr>
          <p:grpSpPr>
            <a:xfrm>
              <a:off x="3179928" y="1576003"/>
              <a:ext cx="4517408" cy="4217158"/>
              <a:chOff x="3193578" y="1674476"/>
              <a:chExt cx="4517408" cy="4217158"/>
            </a:xfrm>
          </p:grpSpPr>
          <p:sp>
            <p:nvSpPr>
              <p:cNvPr id="4" name="Flowchart: Connector 3"/>
              <p:cNvSpPr/>
              <p:nvPr/>
            </p:nvSpPr>
            <p:spPr>
              <a:xfrm>
                <a:off x="3193578" y="1674476"/>
                <a:ext cx="4517408" cy="4217158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  <a:endCxn id="4" idx="6"/>
              </p:cNvCxnSpPr>
              <p:nvPr/>
            </p:nvCxnSpPr>
            <p:spPr>
              <a:xfrm>
                <a:off x="3193578" y="3783055"/>
                <a:ext cx="4517408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653886" y="3923732"/>
              <a:ext cx="1569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ব্যাস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10986" y="2797791"/>
            <a:ext cx="22518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39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83643" y="623515"/>
                <a:ext cx="7856828" cy="3540402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2r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প্রশ্নানুসারে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2r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=26 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r=13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1416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সেঃ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মিঃ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68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সেঃ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মিঃ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43" y="623515"/>
                <a:ext cx="7856828" cy="3540402"/>
              </a:xfrm>
              <a:prstGeom prst="flowChartAlternateProcess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276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8283" y="-125413"/>
            <a:ext cx="10058400" cy="1325563"/>
          </a:xfrm>
          <a:prstGeom prst="flowChartTerminator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3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96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836" y="805218"/>
            <a:ext cx="5513695" cy="796469"/>
          </a:xfrm>
          <a:prstGeom prst="cloud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>
            <a:stCxn id="3" idx="7"/>
          </p:cNvCxnSpPr>
          <p:nvPr/>
        </p:nvCxnSpPr>
        <p:spPr>
          <a:xfrm flipV="1">
            <a:off x="5336058" y="2398144"/>
            <a:ext cx="23733" cy="6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082018" y="1850296"/>
            <a:ext cx="5542671" cy="3783418"/>
            <a:chOff x="2602523" y="1822161"/>
            <a:chExt cx="5542671" cy="3783418"/>
          </a:xfrm>
        </p:grpSpPr>
        <p:sp>
          <p:nvSpPr>
            <p:cNvPr id="17" name="TextBox 16"/>
            <p:cNvSpPr txBox="1"/>
            <p:nvPr/>
          </p:nvSpPr>
          <p:spPr>
            <a:xfrm>
              <a:off x="6414868" y="2785403"/>
              <a:ext cx="1730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S=14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সেঃমিঃ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602523" y="1822161"/>
              <a:ext cx="3812345" cy="3783418"/>
              <a:chOff x="2757268" y="1864364"/>
              <a:chExt cx="3812345" cy="378341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757268" y="1864364"/>
                <a:ext cx="3812345" cy="3783418"/>
                <a:chOff x="2954215" y="1878431"/>
                <a:chExt cx="3812345" cy="3783418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2954215" y="1878431"/>
                  <a:ext cx="3812345" cy="3783418"/>
                  <a:chOff x="3615396" y="1815524"/>
                  <a:chExt cx="3812345" cy="378341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" name="Oval 2"/>
                      <p:cNvSpPr/>
                      <p:nvPr/>
                    </p:nvSpPr>
                    <p:spPr>
                      <a:xfrm>
                        <a:off x="3615396" y="1815524"/>
                        <a:ext cx="3812345" cy="378341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" name="Oval 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15396" y="1815524"/>
                        <a:ext cx="3812345" cy="3783418"/>
                      </a:xfrm>
                      <a:prstGeom prst="ellipse">
                        <a:avLst/>
                      </a:prstGeom>
                      <a:blipFill rotWithShape="0">
                        <a:blip r:embed="rId2"/>
                        <a:stretch>
                          <a:fillRect/>
                        </a:stretch>
                      </a:blipFill>
                      <a:ln w="1270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5556738" y="2369593"/>
                    <a:ext cx="1871003" cy="1822579"/>
                    <a:chOff x="5556738" y="2369593"/>
                    <a:chExt cx="1871003" cy="1822579"/>
                  </a:xfrm>
                </p:grpSpPr>
                <p:cxnSp>
                  <p:nvCxnSpPr>
                    <p:cNvPr id="5" name="Straight Connector 4"/>
                    <p:cNvCxnSpPr>
                      <a:stCxn id="3" idx="6"/>
                    </p:cNvCxnSpPr>
                    <p:nvPr/>
                  </p:nvCxnSpPr>
                  <p:spPr>
                    <a:xfrm flipH="1">
                      <a:off x="5556738" y="3707233"/>
                      <a:ext cx="1871003" cy="7697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>
                      <a:stCxn id="3" idx="7"/>
                    </p:cNvCxnSpPr>
                    <p:nvPr/>
                  </p:nvCxnSpPr>
                  <p:spPr>
                    <a:xfrm flipH="1">
                      <a:off x="5556738" y="2369593"/>
                      <a:ext cx="1312698" cy="14146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" name="Arc 11"/>
                    <p:cNvSpPr/>
                    <p:nvPr/>
                  </p:nvSpPr>
                  <p:spPr>
                    <a:xfrm>
                      <a:off x="5767754" y="3305908"/>
                      <a:ext cx="422031" cy="886264"/>
                    </a:xfrm>
                    <a:prstGeom prst="arc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5022166" y="3400808"/>
                      <a:ext cx="5908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2166" y="3400808"/>
                      <a:ext cx="590843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" name="TextBox 17"/>
              <p:cNvSpPr txBox="1"/>
              <p:nvPr/>
            </p:nvSpPr>
            <p:spPr>
              <a:xfrm>
                <a:off x="4878859" y="3839078"/>
                <a:ext cx="16459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 12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সেঃমিঃ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318913" y="3944203"/>
            <a:ext cx="40670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50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16258" y="1097280"/>
                <a:ext cx="8918917" cy="5786478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মনেকরি,বৃত্তের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 12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সেঃমিঃ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S=14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সেঃমিঃ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ডিগ্রি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ea typeface="Cambria Math" panose="02040503050406030204" pitchFamily="18" charset="0"/>
                </a:endParaRPr>
              </a:p>
              <a:p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den>
                    </m:f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1416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66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84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a:rPr lang="en-US" sz="24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66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84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58" y="1097280"/>
                <a:ext cx="8918917" cy="578647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198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23383" y="198650"/>
            <a:ext cx="11774659" cy="655554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বৃত্তচাপের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3881" y="1937982"/>
            <a:ext cx="1201003" cy="70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06874" y="2301501"/>
            <a:ext cx="1282890" cy="34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4788" y="2581701"/>
            <a:ext cx="13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1101" y="2000401"/>
                <a:ext cx="100879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৩৬০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01" y="2000401"/>
                <a:ext cx="1008798" cy="407099"/>
              </a:xfrm>
              <a:prstGeom prst="rect">
                <a:avLst/>
              </a:prstGeom>
              <a:blipFill rotWithShape="0">
                <a:blip r:embed="rId2"/>
                <a:stretch>
                  <a:fillRect l="-6667"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269" y="2188831"/>
            <a:ext cx="1280271" cy="341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79769" y="1986153"/>
                <a:ext cx="1123271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৪৬০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769" y="1986153"/>
                <a:ext cx="1123271" cy="407099"/>
              </a:xfrm>
              <a:prstGeom prst="rect">
                <a:avLst/>
              </a:prstGeom>
              <a:blipFill rotWithShape="0">
                <a:blip r:embed="rId4"/>
                <a:stretch>
                  <a:fillRect l="-5435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02778" y="1998134"/>
                <a:ext cx="1150817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৫৬০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78" y="1998134"/>
                <a:ext cx="1150817" cy="407099"/>
              </a:xfrm>
              <a:prstGeom prst="rect">
                <a:avLst/>
              </a:prstGeom>
              <a:blipFill rotWithShape="0">
                <a:blip r:embed="rId5"/>
                <a:stretch>
                  <a:fillRect l="-5820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41506" y="1984939"/>
                <a:ext cx="1302843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506" y="1984939"/>
                <a:ext cx="1302843" cy="407099"/>
              </a:xfrm>
              <a:prstGeom prst="rect">
                <a:avLst/>
              </a:prstGeom>
              <a:blipFill rotWithShape="0">
                <a:blip r:embed="rId6"/>
                <a:stretch>
                  <a:fillRect l="-5164" t="-6061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7881" y="3078502"/>
                <a:ext cx="1444388" cy="579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পরিধি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ব্যাসার্ধ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81" y="3078502"/>
                <a:ext cx="1444388" cy="579710"/>
              </a:xfrm>
              <a:prstGeom prst="rect">
                <a:avLst/>
              </a:prstGeom>
              <a:blipFill rotWithShape="0">
                <a:blip r:embed="rId7"/>
                <a:stretch>
                  <a:fillRect l="-337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10426" y="2996271"/>
                <a:ext cx="1358675" cy="579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পরিধি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ব্যাস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426" y="2996271"/>
                <a:ext cx="1358675" cy="579710"/>
              </a:xfrm>
              <a:prstGeom prst="rect">
                <a:avLst/>
              </a:prstGeom>
              <a:blipFill rotWithShape="0">
                <a:blip r:embed="rId8"/>
                <a:stretch>
                  <a:fillRect l="-403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70256" y="3004033"/>
                <a:ext cx="1405695" cy="576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ব্যাসার্ধ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পরিধি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256" y="3004033"/>
                <a:ext cx="1405695" cy="576568"/>
              </a:xfrm>
              <a:prstGeom prst="rect">
                <a:avLst/>
              </a:prstGeom>
              <a:blipFill rotWithShape="0">
                <a:blip r:embed="rId9"/>
                <a:stretch>
                  <a:fillRect l="-346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4345" y="3005188"/>
                <a:ext cx="1761526" cy="825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ব্যাস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পরিধি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45" y="3005188"/>
                <a:ext cx="1761526" cy="825675"/>
              </a:xfrm>
              <a:prstGeom prst="rect">
                <a:avLst/>
              </a:prstGeom>
              <a:blipFill rotWithShape="0">
                <a:blip r:embed="rId10"/>
                <a:stretch>
                  <a:fillRect l="-2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4734" y="4344283"/>
                <a:ext cx="1168974" cy="498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34" y="4344283"/>
                <a:ext cx="1168974" cy="498855"/>
              </a:xfrm>
              <a:prstGeom prst="rect">
                <a:avLst/>
              </a:prstGeom>
              <a:blipFill rotWithShape="0">
                <a:blip r:embed="rId11"/>
                <a:stretch>
                  <a:fillRect l="-41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28578" y="4344283"/>
                <a:ext cx="1123962" cy="498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578" y="4344283"/>
                <a:ext cx="1123962" cy="498855"/>
              </a:xfrm>
              <a:prstGeom prst="rect">
                <a:avLst/>
              </a:prstGeom>
              <a:blipFill rotWithShape="0">
                <a:blip r:embed="rId12"/>
                <a:stretch>
                  <a:fillRect l="-489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81396" y="4312670"/>
                <a:ext cx="1239400" cy="49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396" y="4312670"/>
                <a:ext cx="1239400" cy="498855"/>
              </a:xfrm>
              <a:prstGeom prst="rect">
                <a:avLst/>
              </a:prstGeom>
              <a:blipFill rotWithShape="0">
                <a:blip r:embed="rId13"/>
                <a:stretch>
                  <a:fillRect l="-443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96737" y="4319355"/>
                <a:ext cx="1226335" cy="49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r>
                  <a:rPr lang="en-US" dirty="0">
                    <a:solidFill>
                      <a:prstClr val="black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737" y="4319355"/>
                <a:ext cx="1226335" cy="498855"/>
              </a:xfrm>
              <a:prstGeom prst="rect">
                <a:avLst/>
              </a:prstGeom>
              <a:blipFill rotWithShape="0">
                <a:blip r:embed="rId14"/>
                <a:stretch>
                  <a:fillRect l="-398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657270" y="2343062"/>
            <a:ext cx="137842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37155" y="2278086"/>
            <a:ext cx="148760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5374" y="1655491"/>
            <a:ext cx="137842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04455" y="1655491"/>
            <a:ext cx="137842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97756" y="3327348"/>
            <a:ext cx="137842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9048" y="3286126"/>
            <a:ext cx="137842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97755" y="3971112"/>
            <a:ext cx="137842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59048" y="4061865"/>
            <a:ext cx="148760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8737" y="4800869"/>
            <a:ext cx="137842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59047" y="4782274"/>
            <a:ext cx="137842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37893" y="5630626"/>
            <a:ext cx="137842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04455" y="5624067"/>
            <a:ext cx="148760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4086" y="338889"/>
            <a:ext cx="5170149" cy="79646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মুল্যায়নঃ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9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366" y="661182"/>
            <a:ext cx="5613010" cy="796469"/>
          </a:xfrm>
          <a:prstGeom prst="cloud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325" y="1505243"/>
            <a:ext cx="9284677" cy="377975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হলে,বৃত্তের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21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12542" y="844061"/>
            <a:ext cx="12407705" cy="5401993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73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2623519" y="615199"/>
            <a:ext cx="7287904" cy="584775"/>
          </a:xfrm>
          <a:prstGeom prst="rect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rgbClr val="F02A30"/>
                </a:gs>
                <a:gs pos="30000">
                  <a:srgbClr val="FF000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t="100000" r="100000"/>
              </a:path>
              <a:tileRect l="-100000" b="-100000"/>
            </a:gra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23519" y="1381923"/>
            <a:ext cx="9041931" cy="4677293"/>
            <a:chOff x="2623519" y="1381923"/>
            <a:chExt cx="9041931" cy="4677293"/>
          </a:xfrm>
        </p:grpSpPr>
        <p:sp>
          <p:nvSpPr>
            <p:cNvPr id="4" name="TextBox 3"/>
            <p:cNvSpPr txBox="1"/>
            <p:nvPr/>
          </p:nvSpPr>
          <p:spPr>
            <a:xfrm>
              <a:off x="2623519" y="2552760"/>
              <a:ext cx="5335877" cy="2553891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আসাদুজ্জামান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কুয়াতপুর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জিন্নাতিয়া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শালাইপুর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পাঁচবিবি,জয়পুরহাট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নংঃ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০১৯৩৩৪৭৯৯২৪</a:t>
              </a:r>
            </a:p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Email Id:asadujj83@gmail.com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2624" y="1381923"/>
              <a:ext cx="3692826" cy="46772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93996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155" y="1962102"/>
            <a:ext cx="9534099" cy="2705432"/>
          </a:xfrm>
          <a:prstGeom prst="horizontalScroll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শ্রেণিঃদশম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</a:p>
          <a:p>
            <a:pPr marL="0" indent="0" algn="ctr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অনুশীলনীঃ১৬.৩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6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4137" y="736979"/>
            <a:ext cx="3343702" cy="1037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35774" y="2397480"/>
            <a:ext cx="9520451" cy="1464837"/>
          </a:xfrm>
          <a:prstGeom prst="ribbon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১।বৃত্তের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বৃত্তাংশের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76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31835"/>
            <a:ext cx="10515600" cy="1325563"/>
          </a:xfrm>
          <a:prstGeom prst="sun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লক্ষ্যকরঃ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70" y="1747366"/>
            <a:ext cx="8826969" cy="45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69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43450" y="379778"/>
            <a:ext cx="6100550" cy="5813947"/>
          </a:xfrm>
          <a:prstGeom prst="ellipse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76466" y="1555845"/>
            <a:ext cx="3439235" cy="79646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466" y="2825087"/>
            <a:ext cx="423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বৃত্তাংশের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0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9136"/>
            <a:ext cx="3508716" cy="191594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62" y="2281704"/>
            <a:ext cx="4846656" cy="1963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264" y="2281704"/>
            <a:ext cx="1969478" cy="19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44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prstGeom prst="flowChartDecision">
            <a:avLst/>
          </a:prstGeom>
          <a:solidFill>
            <a:schemeClr val="bg1">
              <a:alpha val="86000"/>
            </a:schemeClr>
          </a:soli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69916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4543" y="3685024"/>
                <a:ext cx="203351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ক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43" y="3685024"/>
                <a:ext cx="2033516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42660" y="3685024"/>
                <a:ext cx="185609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660" y="3685024"/>
                <a:ext cx="185609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2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23147" y="3685024"/>
                <a:ext cx="186274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147" y="3685024"/>
                <a:ext cx="186274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2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10284" y="3626678"/>
                <a:ext cx="193798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 </a:t>
                </a: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284" y="3626678"/>
                <a:ext cx="193798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503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38200" y="4339991"/>
            <a:ext cx="1078173" cy="1168539"/>
          </a:xfrm>
          <a:prstGeom prst="flowChartConnector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1102" y="4264590"/>
            <a:ext cx="1078173" cy="1168539"/>
          </a:xfrm>
          <a:prstGeom prst="flowChartConnector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818" y="4326342"/>
            <a:ext cx="1078173" cy="1168539"/>
          </a:xfrm>
          <a:prstGeom prst="flowChartConnector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34" y="4367633"/>
            <a:ext cx="1078173" cy="1168539"/>
          </a:xfrm>
          <a:prstGeom prst="flowChartConnector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7" y="392421"/>
            <a:ext cx="10515600" cy="1325563"/>
          </a:xfrm>
          <a:prstGeom prst="cloudCallou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1973" y="3068543"/>
                <a:ext cx="203351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ক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73" y="3068543"/>
                <a:ext cx="2033516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98544" y="3068543"/>
                <a:ext cx="185609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544" y="3068543"/>
                <a:ext cx="185609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263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88374" y="3068543"/>
                <a:ext cx="186274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374" y="3068543"/>
                <a:ext cx="186274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90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30354" y="3068543"/>
                <a:ext cx="193798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 </a:t>
                </a:r>
                <a:r>
                  <a:rPr lang="en-US" sz="2400" dirty="0" smtClean="0"/>
                  <a:t>2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354" y="3068543"/>
                <a:ext cx="193798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5031" t="-1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51847" y="3807725"/>
            <a:ext cx="90871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30354" y="3807724"/>
            <a:ext cx="90871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8544" y="3809227"/>
            <a:ext cx="90871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1031" y="3807724"/>
            <a:ext cx="107712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9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376</Words>
  <Application>Microsoft Office PowerPoint</Application>
  <PresentationFormat>Widescreen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পাঠ পরিচিতিঃ</vt:lpstr>
      <vt:lpstr>শিখনফলঃ</vt:lpstr>
      <vt:lpstr>চিত্রটি ভালোভাবে লক্ষ্যকরঃ </vt:lpstr>
      <vt:lpstr>PowerPoint Presentation</vt:lpstr>
      <vt:lpstr>চিত্রগুলো লক্ষ্য করঃ  </vt:lpstr>
      <vt:lpstr>একক কাজঃ </vt:lpstr>
      <vt:lpstr>২। বৃত্তের ক্ষেত্রফল নির্ণয়ের সূত্র কি?</vt:lpstr>
      <vt:lpstr>৩। π এর আসন্ন মান কত?   </vt:lpstr>
      <vt:lpstr>জোড়ায় কাজঃ </vt:lpstr>
      <vt:lpstr>PowerPoint Presentation</vt:lpstr>
      <vt:lpstr>চিত্রটি ভালভাবে লক্ষ্য করঃ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Tasnimul Hasan</dc:creator>
  <cp:lastModifiedBy>Md Tasnimul Hasan</cp:lastModifiedBy>
  <cp:revision>41</cp:revision>
  <dcterms:created xsi:type="dcterms:W3CDTF">2020-10-12T15:48:26Z</dcterms:created>
  <dcterms:modified xsi:type="dcterms:W3CDTF">2020-10-19T14:44:16Z</dcterms:modified>
</cp:coreProperties>
</file>