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1BD96-34E5-4AFB-A955-2A789A7C5E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2B0F54-EEB5-42ED-91B9-7114AA394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5B403-BFCB-4EC9-90B3-90CF54095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91BD-4DC9-4BE5-B1B3-C16CE097FD7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F3FD0-77F6-4A36-9422-6907F7147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D8014-C460-4E65-8EAD-8208C08B2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E3EF-9AD8-4C5B-A43E-60298EF80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5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2764B-39B6-4615-943B-75F3F0AE7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A2570E-4159-4051-80C6-890168392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4DEDE-AA36-4780-8850-6B9FC4D35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91BD-4DC9-4BE5-B1B3-C16CE097FD7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0EE3A-64EC-4E1E-9607-98460AB8C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55B5D-EB00-4F15-B7FD-86AF353E9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E3EF-9AD8-4C5B-A43E-60298EF80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29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328F87-C253-4621-854E-46321B92A9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A98A87-B9D4-4A55-AD20-21E717E80D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AEA1A-6AA5-4C7F-A8A4-F06EF6910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91BD-4DC9-4BE5-B1B3-C16CE097FD7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014F8-C63D-49CF-A12A-A4BA6A4E4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41F0E-0C90-41F8-A578-52C8ECA01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E3EF-9AD8-4C5B-A43E-60298EF80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81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56625-8422-4703-9E25-6193D9F6B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658BD-041F-48F1-92F3-D505EB4B4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6ABCA-7539-4F75-9C40-3FD6D14AE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91BD-4DC9-4BE5-B1B3-C16CE097FD7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99F5F-0F38-451A-945C-97C5BC940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37001-FDED-4421-BEBE-739C8A7F5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E3EF-9AD8-4C5B-A43E-60298EF80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9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87755-0293-4F40-BA82-E3451A130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5D9D09-CEFE-44E1-B0A9-818E769E6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52972-DD37-4E09-BC00-432DCA789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91BD-4DC9-4BE5-B1B3-C16CE097FD7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70351-A130-46B9-A915-8BA987BCB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C8F3F-2F46-4318-8AC3-776C35E61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E3EF-9AD8-4C5B-A43E-60298EF80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4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D60F7-AB50-4311-83AD-1CDD0484B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39CBB-EBD1-4667-89F4-1EF7F97494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F58535-7BF9-40E2-87C3-C4C1C23C6D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A083D9-AC7B-4D3E-9FF9-E0212E80A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91BD-4DC9-4BE5-B1B3-C16CE097FD7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FE6F93-4FE5-4345-A1F0-08994BEF0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E81EAB-E74E-4E45-9A3C-64400DBF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E3EF-9AD8-4C5B-A43E-60298EF80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44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0CA28-989C-44A1-A48E-AADF89369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0044C-759D-490F-8072-F5C7489AE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AE5838-96F8-48E9-BE53-BCADC36019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D020E8-EEEE-42E3-80E6-DD43347BF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99B75B-5099-4C17-837D-ABD6ADE483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9B8C6E-5203-465A-B9B5-FBF64BBA6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91BD-4DC9-4BE5-B1B3-C16CE097FD7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A27EC1-6985-428D-AFCD-BE832A18D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59AAD0-8F6D-422B-B863-277AB98C8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E3EF-9AD8-4C5B-A43E-60298EF80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3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DB3D5-CD80-40EA-B7A0-70F38685C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A95254-0778-4705-8D6C-C0A6FE80D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91BD-4DC9-4BE5-B1B3-C16CE097FD7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706B7A-66B9-4B12-A05A-68E529834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3D597A-1B65-475D-8BF4-666A67932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E3EF-9AD8-4C5B-A43E-60298EF80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00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F9F313-B92F-443E-9B5B-60AC60F93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91BD-4DC9-4BE5-B1B3-C16CE097FD7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DECB9F-3D0E-4902-BB46-1E89A0D7D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A5A1D-6DB0-4A83-B9B2-6FEE54C84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E3EF-9AD8-4C5B-A43E-60298EF80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7FD89-EBCC-44FC-B615-676D3CA70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F659B-90F8-4DAC-8793-DCF1BC508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3528AB-EAF8-4987-A64C-92070A535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F4F9D9-658B-400E-9734-51F5B869F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91BD-4DC9-4BE5-B1B3-C16CE097FD7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D3FFC-D4D6-4EA2-A97B-279455622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E2F51-CC35-4180-929F-DB14FC28C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E3EF-9AD8-4C5B-A43E-60298EF80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3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9D676-C4FD-4387-8106-893D8A181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FCF3E3-922C-4E33-AF24-91B2F4A939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7B2BCD-C307-4453-A61B-59F315A2A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0240E6-387B-4128-8198-F0F9D9AF2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91BD-4DC9-4BE5-B1B3-C16CE097FD7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C179E9-E549-4F50-9ECE-F34024375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A7017-1E15-48EF-B8B3-4667E441C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E3EF-9AD8-4C5B-A43E-60298EF80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87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D362D7-BBAD-4542-85C3-AD56B8DF9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C2D31-D8FC-447E-8056-52BE836A4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52E6A-82F4-4DC8-9ECD-B41E0C19DB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D91BD-4DC9-4BE5-B1B3-C16CE097FD7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0E6C2-CDC4-436C-8D3E-FED921ED5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88EC9-192B-45F5-B63D-50F54A9432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CE3EF-9AD8-4C5B-A43E-60298EF80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97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gif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17638FE-4BFA-4C9C-9453-8C255499DC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81" y="401442"/>
            <a:ext cx="2847975" cy="16097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CBF34A0-BD76-4613-8925-0554A7E6EA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619" y="418835"/>
            <a:ext cx="2943225" cy="15525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02E3381-82C0-4D9C-BF8B-7E65922A3C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132" y="2252662"/>
            <a:ext cx="1943100" cy="23526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2EF1E60-D7BD-4701-A45C-28C26C88BE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107" y="418835"/>
            <a:ext cx="2857500" cy="16002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32F9394-6EE0-4646-BE3B-CB2F27820BC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81" y="3016348"/>
            <a:ext cx="3514725" cy="1295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2D06491-42BD-4006-84A7-3AA7FE5E94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78" y="4713000"/>
            <a:ext cx="2372678" cy="145502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6480487-DB6C-4EFA-AFD9-84C69CDFC62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" b="6348"/>
          <a:stretch/>
        </p:blipFill>
        <p:spPr>
          <a:xfrm>
            <a:off x="10210870" y="238399"/>
            <a:ext cx="1428750" cy="201614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D739058-20FB-4344-9683-EF3884C1AF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233" y="3016348"/>
            <a:ext cx="1913325" cy="143314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2FD6F7F-C76C-4A70-9B33-89DEF4CAFCF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029" y="4491622"/>
            <a:ext cx="2600325" cy="17526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97467B4-677D-4E9C-A3AE-D2B52027778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668" y="4708760"/>
            <a:ext cx="2372678" cy="153546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C84279C-4BF0-4982-B763-10D0807E254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5720" y="4715988"/>
            <a:ext cx="2667000" cy="17145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1111151-1041-42DB-AEBE-B4BC115A6AB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3320" y="2906445"/>
            <a:ext cx="2971800" cy="154305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F293AEC9-F909-4C9E-8038-E31736347DAA}"/>
              </a:ext>
            </a:extLst>
          </p:cNvPr>
          <p:cNvSpPr txBox="1"/>
          <p:nvPr/>
        </p:nvSpPr>
        <p:spPr>
          <a:xfrm>
            <a:off x="552381" y="2076428"/>
            <a:ext cx="11402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rgbClr val="00B050"/>
                </a:solidFill>
              </a:rPr>
              <a:t>মুজিব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শতবর্ষ</a:t>
            </a:r>
            <a:r>
              <a:rPr lang="en-US" dirty="0">
                <a:solidFill>
                  <a:srgbClr val="00B050"/>
                </a:solidFill>
              </a:rPr>
              <a:t> - এ  </a:t>
            </a:r>
          </a:p>
          <a:p>
            <a:pPr algn="ctr"/>
            <a:r>
              <a:rPr lang="en-US" dirty="0" err="1">
                <a:solidFill>
                  <a:srgbClr val="00B0F0"/>
                </a:solidFill>
              </a:rPr>
              <a:t>সরকারী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বেসরকারী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উদ্যোগে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শত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শত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কর্ম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পরিকল্পনা</a:t>
            </a:r>
            <a:r>
              <a:rPr lang="en-US" dirty="0">
                <a:solidFill>
                  <a:srgbClr val="00B0F0"/>
                </a:solidFill>
              </a:rPr>
              <a:t> ও </a:t>
            </a:r>
            <a:r>
              <a:rPr lang="en-US" dirty="0" err="1">
                <a:solidFill>
                  <a:srgbClr val="00B0F0"/>
                </a:solidFill>
              </a:rPr>
              <a:t>এসবের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বাস্তবায়ন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725DC11-E068-4E37-A8B8-3BBDBC116CEC}"/>
              </a:ext>
            </a:extLst>
          </p:cNvPr>
          <p:cNvSpPr txBox="1"/>
          <p:nvPr/>
        </p:nvSpPr>
        <p:spPr>
          <a:xfrm>
            <a:off x="389280" y="6206352"/>
            <a:ext cx="11402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rgbClr val="00B050"/>
                </a:solidFill>
              </a:rPr>
              <a:t>মো</a:t>
            </a:r>
            <a:r>
              <a:rPr lang="en-US" dirty="0">
                <a:solidFill>
                  <a:srgbClr val="00B050"/>
                </a:solidFill>
              </a:rPr>
              <a:t>: </a:t>
            </a:r>
            <a:r>
              <a:rPr lang="en-US" dirty="0" err="1">
                <a:solidFill>
                  <a:srgbClr val="00B050"/>
                </a:solidFill>
              </a:rPr>
              <a:t>লোকমান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মিয়া</a:t>
            </a:r>
            <a:endParaRPr lang="en-US" dirty="0">
              <a:solidFill>
                <a:srgbClr val="00B050"/>
              </a:solidFill>
            </a:endParaRPr>
          </a:p>
          <a:p>
            <a:pPr algn="ctr"/>
            <a:r>
              <a:rPr lang="en-US" sz="1400" dirty="0" err="1">
                <a:solidFill>
                  <a:srgbClr val="00B0F0"/>
                </a:solidFill>
              </a:rPr>
              <a:t>প্রধান</a:t>
            </a:r>
            <a:r>
              <a:rPr lang="en-US" sz="1400" dirty="0">
                <a:solidFill>
                  <a:srgbClr val="00B0F0"/>
                </a:solidFill>
              </a:rPr>
              <a:t> </a:t>
            </a:r>
            <a:r>
              <a:rPr lang="en-US" sz="1400" dirty="0" err="1">
                <a:solidFill>
                  <a:srgbClr val="00B0F0"/>
                </a:solidFill>
              </a:rPr>
              <a:t>শিক্ষক</a:t>
            </a:r>
            <a:r>
              <a:rPr lang="en-US" sz="1400" dirty="0">
                <a:solidFill>
                  <a:srgbClr val="00B0F0"/>
                </a:solidFill>
              </a:rPr>
              <a:t>, </a:t>
            </a:r>
            <a:r>
              <a:rPr lang="en-US" sz="1400" dirty="0" err="1">
                <a:solidFill>
                  <a:srgbClr val="00B0F0"/>
                </a:solidFill>
              </a:rPr>
              <a:t>লতিফা</a:t>
            </a:r>
            <a:r>
              <a:rPr lang="en-US" sz="1400" dirty="0">
                <a:solidFill>
                  <a:srgbClr val="00B0F0"/>
                </a:solidFill>
              </a:rPr>
              <a:t> </a:t>
            </a:r>
            <a:r>
              <a:rPr lang="en-US" sz="1400" dirty="0" err="1">
                <a:solidFill>
                  <a:srgbClr val="00B0F0"/>
                </a:solidFill>
              </a:rPr>
              <a:t>সিদ্দিকী</a:t>
            </a:r>
            <a:r>
              <a:rPr lang="en-US" sz="1400" dirty="0">
                <a:solidFill>
                  <a:srgbClr val="00B0F0"/>
                </a:solidFill>
              </a:rPr>
              <a:t> </a:t>
            </a:r>
            <a:r>
              <a:rPr lang="en-US" sz="1400" dirty="0" err="1">
                <a:solidFill>
                  <a:srgbClr val="00B0F0"/>
                </a:solidFill>
              </a:rPr>
              <a:t>বালিকা</a:t>
            </a:r>
            <a:r>
              <a:rPr lang="en-US" sz="1400" dirty="0">
                <a:solidFill>
                  <a:srgbClr val="00B0F0"/>
                </a:solidFill>
              </a:rPr>
              <a:t> </a:t>
            </a:r>
            <a:r>
              <a:rPr lang="en-US" sz="1400" dirty="0" err="1">
                <a:solidFill>
                  <a:srgbClr val="00B0F0"/>
                </a:solidFill>
              </a:rPr>
              <a:t>উচচ</a:t>
            </a:r>
            <a:r>
              <a:rPr lang="en-US" sz="1400" dirty="0">
                <a:solidFill>
                  <a:srgbClr val="00B0F0"/>
                </a:solidFill>
              </a:rPr>
              <a:t> </a:t>
            </a:r>
            <a:r>
              <a:rPr lang="en-US" sz="1400" dirty="0" err="1">
                <a:solidFill>
                  <a:srgbClr val="00B0F0"/>
                </a:solidFill>
              </a:rPr>
              <a:t>বিদ্যালয়</a:t>
            </a:r>
            <a:endParaRPr lang="en-US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90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5</cp:revision>
  <dcterms:created xsi:type="dcterms:W3CDTF">2020-10-22T09:10:51Z</dcterms:created>
  <dcterms:modified xsi:type="dcterms:W3CDTF">2020-10-22T09:39:53Z</dcterms:modified>
</cp:coreProperties>
</file>