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4" r:id="rId7"/>
    <p:sldId id="270" r:id="rId8"/>
    <p:sldId id="273" r:id="rId9"/>
    <p:sldId id="271" r:id="rId10"/>
    <p:sldId id="275" r:id="rId11"/>
    <p:sldId id="261" r:id="rId12"/>
    <p:sldId id="266" r:id="rId13"/>
    <p:sldId id="264" r:id="rId14"/>
    <p:sldId id="262" r:id="rId15"/>
    <p:sldId id="263" r:id="rId16"/>
    <p:sldId id="265" r:id="rId17"/>
    <p:sldId id="267" r:id="rId18"/>
    <p:sldId id="276" r:id="rId19"/>
    <p:sldId id="272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0A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72" d="100"/>
          <a:sy n="72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E7E00-C8DF-4B59-9AAB-C3FE8FAC157C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B3C339-A8B4-4571-88FD-8F8EBC702BA2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নিয়ত করা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16A7D6-6A06-469F-9227-565C855DDB31}" type="parTrans" cxnId="{88DED3DD-3AC2-4BED-970E-5F2B398F9DF2}">
      <dgm:prSet/>
      <dgm:spPr/>
      <dgm:t>
        <a:bodyPr/>
        <a:lstStyle/>
        <a:p>
          <a:endParaRPr lang="en-US"/>
        </a:p>
      </dgm:t>
    </dgm:pt>
    <dgm:pt modelId="{B1E1FABB-EF74-4CF5-949C-7CB476CC0A9C}" type="sibTrans" cxnId="{88DED3DD-3AC2-4BED-970E-5F2B398F9DF2}">
      <dgm:prSet/>
      <dgm:spPr/>
      <dgm:t>
        <a:bodyPr/>
        <a:lstStyle/>
        <a:p>
          <a:endParaRPr lang="en-US"/>
        </a:p>
      </dgm:t>
    </dgm:pt>
    <dgm:pt modelId="{E8DEDB2E-0E59-4290-9BC0-38D9C2FED64F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শরীর পবিত্র হওয়া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CBB3B-DFA2-4DC6-BCD9-299D6E64C5E8}" type="parTrans" cxnId="{1999E4C2-0F24-4065-BCE7-E1A5E659CE89}">
      <dgm:prSet/>
      <dgm:spPr/>
      <dgm:t>
        <a:bodyPr/>
        <a:lstStyle/>
        <a:p>
          <a:endParaRPr lang="en-US"/>
        </a:p>
      </dgm:t>
    </dgm:pt>
    <dgm:pt modelId="{ABC4053A-0C2B-47A8-9686-74D96A27225C}" type="sibTrans" cxnId="{1999E4C2-0F24-4065-BCE7-E1A5E659CE89}">
      <dgm:prSet/>
      <dgm:spPr/>
      <dgm:t>
        <a:bodyPr/>
        <a:lstStyle/>
        <a:p>
          <a:endParaRPr lang="en-US"/>
        </a:p>
      </dgm:t>
    </dgm:pt>
    <dgm:pt modelId="{A3CFEA08-7D96-482B-95F8-F8A9F18C2E92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কাপড় পবিত্র হওয়া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A6E635-543F-4ECD-BC09-81CD08D24664}" type="parTrans" cxnId="{27707564-B141-4F8B-8B92-226D182118B1}">
      <dgm:prSet/>
      <dgm:spPr/>
      <dgm:t>
        <a:bodyPr/>
        <a:lstStyle/>
        <a:p>
          <a:endParaRPr lang="en-US"/>
        </a:p>
      </dgm:t>
    </dgm:pt>
    <dgm:pt modelId="{6EEBAEAA-99BA-4DE7-9350-C9130B30E62A}" type="sibTrans" cxnId="{27707564-B141-4F8B-8B92-226D182118B1}">
      <dgm:prSet/>
      <dgm:spPr/>
      <dgm:t>
        <a:bodyPr/>
        <a:lstStyle/>
        <a:p>
          <a:endParaRPr lang="en-US"/>
        </a:p>
      </dgm:t>
    </dgm:pt>
    <dgm:pt modelId="{D3A0DC40-DCB3-43F6-A1EC-9B07828CDBAA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জায়গা পবিত্র হওয়া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49590-A8E2-4E06-A16D-431F6237CCBB}" type="parTrans" cxnId="{4BF4AD42-BEDF-4880-A714-72408E2B9B6E}">
      <dgm:prSet/>
      <dgm:spPr/>
      <dgm:t>
        <a:bodyPr/>
        <a:lstStyle/>
        <a:p>
          <a:endParaRPr lang="en-US"/>
        </a:p>
      </dgm:t>
    </dgm:pt>
    <dgm:pt modelId="{B22E96F7-3C02-4061-BD11-426068A7A5E5}" type="sibTrans" cxnId="{4BF4AD42-BEDF-4880-A714-72408E2B9B6E}">
      <dgm:prSet/>
      <dgm:spPr/>
      <dgm:t>
        <a:bodyPr/>
        <a:lstStyle/>
        <a:p>
          <a:endParaRPr lang="en-US"/>
        </a:p>
      </dgm:t>
    </dgm:pt>
    <dgm:pt modelId="{521C8E44-B6D2-4556-BC33-B26117B4B398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সতর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131444-A7D1-49E8-A114-867F5E06554E}" type="parTrans" cxnId="{3A0042D8-256D-4C51-8189-8FB24F0F7939}">
      <dgm:prSet/>
      <dgm:spPr/>
      <dgm:t>
        <a:bodyPr/>
        <a:lstStyle/>
        <a:p>
          <a:endParaRPr lang="en-US"/>
        </a:p>
      </dgm:t>
    </dgm:pt>
    <dgm:pt modelId="{F6B949D0-BF5C-4DAE-9566-94A869B49D9F}" type="sibTrans" cxnId="{3A0042D8-256D-4C51-8189-8FB24F0F7939}">
      <dgm:prSet/>
      <dgm:spPr/>
      <dgm:t>
        <a:bodyPr/>
        <a:lstStyle/>
        <a:p>
          <a:endParaRPr lang="en-US"/>
        </a:p>
      </dgm:t>
    </dgm:pt>
    <dgm:pt modelId="{48107F72-BAD4-44D3-A65E-C53B4AF26F86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কিবলা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মূখী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5F2AC2-1CB9-4935-9FDE-81C7B0EBBC58}" type="parTrans" cxnId="{D63DDFD4-DD6F-4681-B6D9-B4A3ECB2C5D9}">
      <dgm:prSet/>
      <dgm:spPr/>
      <dgm:t>
        <a:bodyPr/>
        <a:lstStyle/>
        <a:p>
          <a:endParaRPr lang="en-US"/>
        </a:p>
      </dgm:t>
    </dgm:pt>
    <dgm:pt modelId="{4BE9A76C-909E-45C4-AF3C-6E82E181C808}" type="sibTrans" cxnId="{D63DDFD4-DD6F-4681-B6D9-B4A3ECB2C5D9}">
      <dgm:prSet/>
      <dgm:spPr/>
      <dgm:t>
        <a:bodyPr/>
        <a:lstStyle/>
        <a:p>
          <a:endParaRPr lang="en-US"/>
        </a:p>
      </dgm:t>
    </dgm:pt>
    <dgm:pt modelId="{8146D40C-AEFC-48C0-B4FA-A8B0C0A15028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নামাজের সময় হওয়া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F4139-44C4-4929-B0E7-77BC569A7846}" type="parTrans" cxnId="{826C2EE3-432A-41CA-89A0-ABEDDC0E0D5A}">
      <dgm:prSet/>
      <dgm:spPr/>
      <dgm:t>
        <a:bodyPr/>
        <a:lstStyle/>
        <a:p>
          <a:endParaRPr lang="en-US"/>
        </a:p>
      </dgm:t>
    </dgm:pt>
    <dgm:pt modelId="{EC2F12D3-2A7E-489E-B8A9-171F8C4F8004}" type="sibTrans" cxnId="{826C2EE3-432A-41CA-89A0-ABEDDC0E0D5A}">
      <dgm:prSet/>
      <dgm:spPr/>
      <dgm:t>
        <a:bodyPr/>
        <a:lstStyle/>
        <a:p>
          <a:endParaRPr lang="en-US"/>
        </a:p>
      </dgm:t>
    </dgm:pt>
    <dgm:pt modelId="{03800929-A074-4A24-83BD-1901FE227620}" type="pres">
      <dgm:prSet presAssocID="{ECAE7E00-C8DF-4B59-9AAB-C3FE8FAC15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702D1A0-05E6-48B6-9CF3-0E53ACCD2400}" type="pres">
      <dgm:prSet presAssocID="{6DB3C339-A8B4-4571-88FD-8F8EBC702BA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6404035-E12E-4034-A095-75E811CA6090}" type="pres">
      <dgm:prSet presAssocID="{E8DEDB2E-0E59-4290-9BC0-38D9C2FED64F}" presName="Accent1" presStyleCnt="0"/>
      <dgm:spPr/>
    </dgm:pt>
    <dgm:pt modelId="{DBB27354-2917-45A5-AD2D-CF3B0602989C}" type="pres">
      <dgm:prSet presAssocID="{E8DEDB2E-0E59-4290-9BC0-38D9C2FED64F}" presName="Accent" presStyleLbl="bgShp" presStyleIdx="0" presStyleCnt="6"/>
      <dgm:spPr/>
    </dgm:pt>
    <dgm:pt modelId="{13C2A090-7E29-4F3B-834F-3C85196DE413}" type="pres">
      <dgm:prSet presAssocID="{E8DEDB2E-0E59-4290-9BC0-38D9C2FED64F}" presName="Child1" presStyleLbl="node1" presStyleIdx="0" presStyleCnt="6" custLinFactNeighborX="-432" custLinFactNeighborY="-2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0C7F-23B4-4F31-B219-09B1F6DE1555}" type="pres">
      <dgm:prSet presAssocID="{A3CFEA08-7D96-482B-95F8-F8A9F18C2E92}" presName="Accent2" presStyleCnt="0"/>
      <dgm:spPr/>
    </dgm:pt>
    <dgm:pt modelId="{7127952B-8C34-46A0-88DA-D0F03BD15214}" type="pres">
      <dgm:prSet presAssocID="{A3CFEA08-7D96-482B-95F8-F8A9F18C2E92}" presName="Accent" presStyleLbl="bgShp" presStyleIdx="1" presStyleCnt="6"/>
      <dgm:spPr/>
    </dgm:pt>
    <dgm:pt modelId="{671E7C93-8CF4-4B5D-A06F-03B8F2A04393}" type="pres">
      <dgm:prSet presAssocID="{A3CFEA08-7D96-482B-95F8-F8A9F18C2E9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485E3-A807-4C73-835C-DD577C09F740}" type="pres">
      <dgm:prSet presAssocID="{D3A0DC40-DCB3-43F6-A1EC-9B07828CDBAA}" presName="Accent3" presStyleCnt="0"/>
      <dgm:spPr/>
    </dgm:pt>
    <dgm:pt modelId="{96D7BCBD-1A7D-4FD3-B5AA-0D55C3BFF294}" type="pres">
      <dgm:prSet presAssocID="{D3A0DC40-DCB3-43F6-A1EC-9B07828CDBAA}" presName="Accent" presStyleLbl="bgShp" presStyleIdx="2" presStyleCnt="6"/>
      <dgm:spPr/>
    </dgm:pt>
    <dgm:pt modelId="{C83A7BEF-B0EC-4C27-8743-780AE8957BC5}" type="pres">
      <dgm:prSet presAssocID="{D3A0DC40-DCB3-43F6-A1EC-9B07828CDBA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1B484-1DCC-4509-9CB1-5183E339C072}" type="pres">
      <dgm:prSet presAssocID="{521C8E44-B6D2-4556-BC33-B26117B4B398}" presName="Accent4" presStyleCnt="0"/>
      <dgm:spPr/>
    </dgm:pt>
    <dgm:pt modelId="{D520F426-B9F4-4FBA-BDFC-7E373D15CD6D}" type="pres">
      <dgm:prSet presAssocID="{521C8E44-B6D2-4556-BC33-B26117B4B398}" presName="Accent" presStyleLbl="bgShp" presStyleIdx="3" presStyleCnt="6"/>
      <dgm:spPr/>
    </dgm:pt>
    <dgm:pt modelId="{16F66F01-4663-487D-8430-1D20135E8810}" type="pres">
      <dgm:prSet presAssocID="{521C8E44-B6D2-4556-BC33-B26117B4B39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AA3EE-5B92-41B2-A874-B4FE2A515A8C}" type="pres">
      <dgm:prSet presAssocID="{48107F72-BAD4-44D3-A65E-C53B4AF26F86}" presName="Accent5" presStyleCnt="0"/>
      <dgm:spPr/>
    </dgm:pt>
    <dgm:pt modelId="{3092FDB6-D271-42AF-BF15-CEF8CBA71C4C}" type="pres">
      <dgm:prSet presAssocID="{48107F72-BAD4-44D3-A65E-C53B4AF26F86}" presName="Accent" presStyleLbl="bgShp" presStyleIdx="4" presStyleCnt="6"/>
      <dgm:spPr/>
    </dgm:pt>
    <dgm:pt modelId="{125117F3-26A5-4169-9E8D-2FAA1B99F1A6}" type="pres">
      <dgm:prSet presAssocID="{48107F72-BAD4-44D3-A65E-C53B4AF26F8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B3627-967E-4649-AF88-E896389A92DB}" type="pres">
      <dgm:prSet presAssocID="{8146D40C-AEFC-48C0-B4FA-A8B0C0A15028}" presName="Accent6" presStyleCnt="0"/>
      <dgm:spPr/>
    </dgm:pt>
    <dgm:pt modelId="{A7121FB3-619A-4879-9F3F-9CA92473EB44}" type="pres">
      <dgm:prSet presAssocID="{8146D40C-AEFC-48C0-B4FA-A8B0C0A15028}" presName="Accent" presStyleLbl="bgShp" presStyleIdx="5" presStyleCnt="6"/>
      <dgm:spPr/>
    </dgm:pt>
    <dgm:pt modelId="{E746A9E1-74EC-42F6-824C-BF7C6D5D2AFC}" type="pres">
      <dgm:prSet presAssocID="{8146D40C-AEFC-48C0-B4FA-A8B0C0A1502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042D8-256D-4C51-8189-8FB24F0F7939}" srcId="{6DB3C339-A8B4-4571-88FD-8F8EBC702BA2}" destId="{521C8E44-B6D2-4556-BC33-B26117B4B398}" srcOrd="3" destOrd="0" parTransId="{30131444-A7D1-49E8-A114-867F5E06554E}" sibTransId="{F6B949D0-BF5C-4DAE-9566-94A869B49D9F}"/>
    <dgm:cxn modelId="{4BF4AD42-BEDF-4880-A714-72408E2B9B6E}" srcId="{6DB3C339-A8B4-4571-88FD-8F8EBC702BA2}" destId="{D3A0DC40-DCB3-43F6-A1EC-9B07828CDBAA}" srcOrd="2" destOrd="0" parTransId="{84249590-A8E2-4E06-A16D-431F6237CCBB}" sibTransId="{B22E96F7-3C02-4061-BD11-426068A7A5E5}"/>
    <dgm:cxn modelId="{86CB0355-A309-4592-8BEF-D9E8E0DA9A24}" type="presOf" srcId="{A3CFEA08-7D96-482B-95F8-F8A9F18C2E92}" destId="{671E7C93-8CF4-4B5D-A06F-03B8F2A04393}" srcOrd="0" destOrd="0" presId="urn:microsoft.com/office/officeart/2011/layout/HexagonRadial"/>
    <dgm:cxn modelId="{6DE37D63-59AC-480A-BAE7-6C8025B56E41}" type="presOf" srcId="{ECAE7E00-C8DF-4B59-9AAB-C3FE8FAC157C}" destId="{03800929-A074-4A24-83BD-1901FE227620}" srcOrd="0" destOrd="0" presId="urn:microsoft.com/office/officeart/2011/layout/HexagonRadial"/>
    <dgm:cxn modelId="{7F186FB3-F8B6-4DE2-8820-50749A69CB8E}" type="presOf" srcId="{6DB3C339-A8B4-4571-88FD-8F8EBC702BA2}" destId="{1702D1A0-05E6-48B6-9CF3-0E53ACCD2400}" srcOrd="0" destOrd="0" presId="urn:microsoft.com/office/officeart/2011/layout/HexagonRadial"/>
    <dgm:cxn modelId="{103795F8-A8BC-4B05-845B-BEDF35ED9106}" type="presOf" srcId="{E8DEDB2E-0E59-4290-9BC0-38D9C2FED64F}" destId="{13C2A090-7E29-4F3B-834F-3C85196DE413}" srcOrd="0" destOrd="0" presId="urn:microsoft.com/office/officeart/2011/layout/HexagonRadial"/>
    <dgm:cxn modelId="{826C2EE3-432A-41CA-89A0-ABEDDC0E0D5A}" srcId="{6DB3C339-A8B4-4571-88FD-8F8EBC702BA2}" destId="{8146D40C-AEFC-48C0-B4FA-A8B0C0A15028}" srcOrd="5" destOrd="0" parTransId="{45EF4139-44C4-4929-B0E7-77BC569A7846}" sibTransId="{EC2F12D3-2A7E-489E-B8A9-171F8C4F8004}"/>
    <dgm:cxn modelId="{B5B5D0FB-52B5-4F61-8104-96DEF88F11F2}" type="presOf" srcId="{48107F72-BAD4-44D3-A65E-C53B4AF26F86}" destId="{125117F3-26A5-4169-9E8D-2FAA1B99F1A6}" srcOrd="0" destOrd="0" presId="urn:microsoft.com/office/officeart/2011/layout/HexagonRadial"/>
    <dgm:cxn modelId="{D8969802-2031-4660-BEC4-88E260D44D27}" type="presOf" srcId="{8146D40C-AEFC-48C0-B4FA-A8B0C0A15028}" destId="{E746A9E1-74EC-42F6-824C-BF7C6D5D2AFC}" srcOrd="0" destOrd="0" presId="urn:microsoft.com/office/officeart/2011/layout/HexagonRadial"/>
    <dgm:cxn modelId="{96357198-1AA1-470A-8267-D5A8269DA5A4}" type="presOf" srcId="{521C8E44-B6D2-4556-BC33-B26117B4B398}" destId="{16F66F01-4663-487D-8430-1D20135E8810}" srcOrd="0" destOrd="0" presId="urn:microsoft.com/office/officeart/2011/layout/HexagonRadial"/>
    <dgm:cxn modelId="{27707564-B141-4F8B-8B92-226D182118B1}" srcId="{6DB3C339-A8B4-4571-88FD-8F8EBC702BA2}" destId="{A3CFEA08-7D96-482B-95F8-F8A9F18C2E92}" srcOrd="1" destOrd="0" parTransId="{78A6E635-543F-4ECD-BC09-81CD08D24664}" sibTransId="{6EEBAEAA-99BA-4DE7-9350-C9130B30E62A}"/>
    <dgm:cxn modelId="{31DA945D-BCE0-4B91-8A48-95E48A655BE9}" type="presOf" srcId="{D3A0DC40-DCB3-43F6-A1EC-9B07828CDBAA}" destId="{C83A7BEF-B0EC-4C27-8743-780AE8957BC5}" srcOrd="0" destOrd="0" presId="urn:microsoft.com/office/officeart/2011/layout/HexagonRadial"/>
    <dgm:cxn modelId="{D63DDFD4-DD6F-4681-B6D9-B4A3ECB2C5D9}" srcId="{6DB3C339-A8B4-4571-88FD-8F8EBC702BA2}" destId="{48107F72-BAD4-44D3-A65E-C53B4AF26F86}" srcOrd="4" destOrd="0" parTransId="{055F2AC2-1CB9-4935-9FDE-81C7B0EBBC58}" sibTransId="{4BE9A76C-909E-45C4-AF3C-6E82E181C808}"/>
    <dgm:cxn modelId="{1999E4C2-0F24-4065-BCE7-E1A5E659CE89}" srcId="{6DB3C339-A8B4-4571-88FD-8F8EBC702BA2}" destId="{E8DEDB2E-0E59-4290-9BC0-38D9C2FED64F}" srcOrd="0" destOrd="0" parTransId="{584CBB3B-DFA2-4DC6-BCD9-299D6E64C5E8}" sibTransId="{ABC4053A-0C2B-47A8-9686-74D96A27225C}"/>
    <dgm:cxn modelId="{88DED3DD-3AC2-4BED-970E-5F2B398F9DF2}" srcId="{ECAE7E00-C8DF-4B59-9AAB-C3FE8FAC157C}" destId="{6DB3C339-A8B4-4571-88FD-8F8EBC702BA2}" srcOrd="0" destOrd="0" parTransId="{5516A7D6-6A06-469F-9227-565C855DDB31}" sibTransId="{B1E1FABB-EF74-4CF5-949C-7CB476CC0A9C}"/>
    <dgm:cxn modelId="{A5F15AA4-F62D-4C02-AFE7-24CEBFEAB589}" type="presParOf" srcId="{03800929-A074-4A24-83BD-1901FE227620}" destId="{1702D1A0-05E6-48B6-9CF3-0E53ACCD2400}" srcOrd="0" destOrd="0" presId="urn:microsoft.com/office/officeart/2011/layout/HexagonRadial"/>
    <dgm:cxn modelId="{EF1EB8D7-7821-4CAE-9EFC-9DF8D4731018}" type="presParOf" srcId="{03800929-A074-4A24-83BD-1901FE227620}" destId="{E6404035-E12E-4034-A095-75E811CA6090}" srcOrd="1" destOrd="0" presId="urn:microsoft.com/office/officeart/2011/layout/HexagonRadial"/>
    <dgm:cxn modelId="{05299A50-4715-435A-A760-A3ACE02159EC}" type="presParOf" srcId="{E6404035-E12E-4034-A095-75E811CA6090}" destId="{DBB27354-2917-45A5-AD2D-CF3B0602989C}" srcOrd="0" destOrd="0" presId="urn:microsoft.com/office/officeart/2011/layout/HexagonRadial"/>
    <dgm:cxn modelId="{F850ECB9-05F3-4487-9CE9-E2EF84009672}" type="presParOf" srcId="{03800929-A074-4A24-83BD-1901FE227620}" destId="{13C2A090-7E29-4F3B-834F-3C85196DE413}" srcOrd="2" destOrd="0" presId="urn:microsoft.com/office/officeart/2011/layout/HexagonRadial"/>
    <dgm:cxn modelId="{22979E1B-4EBF-464B-9CE0-B689D3674BBC}" type="presParOf" srcId="{03800929-A074-4A24-83BD-1901FE227620}" destId="{C7CB0C7F-23B4-4F31-B219-09B1F6DE1555}" srcOrd="3" destOrd="0" presId="urn:microsoft.com/office/officeart/2011/layout/HexagonRadial"/>
    <dgm:cxn modelId="{1DEAE910-950A-4114-97C4-3C82D1845906}" type="presParOf" srcId="{C7CB0C7F-23B4-4F31-B219-09B1F6DE1555}" destId="{7127952B-8C34-46A0-88DA-D0F03BD15214}" srcOrd="0" destOrd="0" presId="urn:microsoft.com/office/officeart/2011/layout/HexagonRadial"/>
    <dgm:cxn modelId="{81868C11-7D58-4B71-B3BD-EA06C224A437}" type="presParOf" srcId="{03800929-A074-4A24-83BD-1901FE227620}" destId="{671E7C93-8CF4-4B5D-A06F-03B8F2A04393}" srcOrd="4" destOrd="0" presId="urn:microsoft.com/office/officeart/2011/layout/HexagonRadial"/>
    <dgm:cxn modelId="{4B013BD0-9336-48E6-AC52-75D79BCB14C4}" type="presParOf" srcId="{03800929-A074-4A24-83BD-1901FE227620}" destId="{DFC485E3-A807-4C73-835C-DD577C09F740}" srcOrd="5" destOrd="0" presId="urn:microsoft.com/office/officeart/2011/layout/HexagonRadial"/>
    <dgm:cxn modelId="{38F06138-5149-4391-8E39-069A093EFED8}" type="presParOf" srcId="{DFC485E3-A807-4C73-835C-DD577C09F740}" destId="{96D7BCBD-1A7D-4FD3-B5AA-0D55C3BFF294}" srcOrd="0" destOrd="0" presId="urn:microsoft.com/office/officeart/2011/layout/HexagonRadial"/>
    <dgm:cxn modelId="{F25B23AB-FA46-4373-84E6-DBD2544BE3EE}" type="presParOf" srcId="{03800929-A074-4A24-83BD-1901FE227620}" destId="{C83A7BEF-B0EC-4C27-8743-780AE8957BC5}" srcOrd="6" destOrd="0" presId="urn:microsoft.com/office/officeart/2011/layout/HexagonRadial"/>
    <dgm:cxn modelId="{206902E6-60DE-4376-A254-7CE07A9919E0}" type="presParOf" srcId="{03800929-A074-4A24-83BD-1901FE227620}" destId="{1EE1B484-1DCC-4509-9CB1-5183E339C072}" srcOrd="7" destOrd="0" presId="urn:microsoft.com/office/officeart/2011/layout/HexagonRadial"/>
    <dgm:cxn modelId="{874E4058-0E8F-467C-B7AB-8F9B9955F29B}" type="presParOf" srcId="{1EE1B484-1DCC-4509-9CB1-5183E339C072}" destId="{D520F426-B9F4-4FBA-BDFC-7E373D15CD6D}" srcOrd="0" destOrd="0" presId="urn:microsoft.com/office/officeart/2011/layout/HexagonRadial"/>
    <dgm:cxn modelId="{D3911AFD-8C90-4270-B9E1-B959057C4437}" type="presParOf" srcId="{03800929-A074-4A24-83BD-1901FE227620}" destId="{16F66F01-4663-487D-8430-1D20135E8810}" srcOrd="8" destOrd="0" presId="urn:microsoft.com/office/officeart/2011/layout/HexagonRadial"/>
    <dgm:cxn modelId="{09017081-E4D8-42B2-BE2C-35B21854AB0A}" type="presParOf" srcId="{03800929-A074-4A24-83BD-1901FE227620}" destId="{495AA3EE-5B92-41B2-A874-B4FE2A515A8C}" srcOrd="9" destOrd="0" presId="urn:microsoft.com/office/officeart/2011/layout/HexagonRadial"/>
    <dgm:cxn modelId="{6B435AD1-20BC-4FDE-B423-CD2C74D223EC}" type="presParOf" srcId="{495AA3EE-5B92-41B2-A874-B4FE2A515A8C}" destId="{3092FDB6-D271-42AF-BF15-CEF8CBA71C4C}" srcOrd="0" destOrd="0" presId="urn:microsoft.com/office/officeart/2011/layout/HexagonRadial"/>
    <dgm:cxn modelId="{D4506671-F899-409C-A772-FB122E5C6DC8}" type="presParOf" srcId="{03800929-A074-4A24-83BD-1901FE227620}" destId="{125117F3-26A5-4169-9E8D-2FAA1B99F1A6}" srcOrd="10" destOrd="0" presId="urn:microsoft.com/office/officeart/2011/layout/HexagonRadial"/>
    <dgm:cxn modelId="{37D738DA-6DD1-4538-8155-347F727BCC50}" type="presParOf" srcId="{03800929-A074-4A24-83BD-1901FE227620}" destId="{82EB3627-967E-4649-AF88-E896389A92DB}" srcOrd="11" destOrd="0" presId="urn:microsoft.com/office/officeart/2011/layout/HexagonRadial"/>
    <dgm:cxn modelId="{0AD77A19-9A6C-490F-B0D3-1E344336EFDC}" type="presParOf" srcId="{82EB3627-967E-4649-AF88-E896389A92DB}" destId="{A7121FB3-619A-4879-9F3F-9CA92473EB44}" srcOrd="0" destOrd="0" presId="urn:microsoft.com/office/officeart/2011/layout/HexagonRadial"/>
    <dgm:cxn modelId="{A206B5FD-4F62-4AD2-8647-9EEE66CDF151}" type="presParOf" srcId="{03800929-A074-4A24-83BD-1901FE227620}" destId="{E746A9E1-74EC-42F6-824C-BF7C6D5D2AF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2D1A0-05E6-48B6-9CF3-0E53ACCD2400}">
      <dsp:nvSpPr>
        <dsp:cNvPr id="0" name=""/>
        <dsp:cNvSpPr/>
      </dsp:nvSpPr>
      <dsp:spPr>
        <a:xfrm>
          <a:off x="3055600" y="1726210"/>
          <a:ext cx="2194089" cy="18979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নিয়ত করা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9191" y="2040731"/>
        <a:ext cx="1466907" cy="1268933"/>
      </dsp:txXfrm>
    </dsp:sp>
    <dsp:sp modelId="{7127952B-8C34-46A0-88DA-D0F03BD15214}">
      <dsp:nvSpPr>
        <dsp:cNvPr id="0" name=""/>
        <dsp:cNvSpPr/>
      </dsp:nvSpPr>
      <dsp:spPr>
        <a:xfrm>
          <a:off x="4429521" y="818157"/>
          <a:ext cx="827823" cy="7132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2A090-7E29-4F3B-834F-3C85196DE413}">
      <dsp:nvSpPr>
        <dsp:cNvPr id="0" name=""/>
        <dsp:cNvSpPr/>
      </dsp:nvSpPr>
      <dsp:spPr>
        <a:xfrm>
          <a:off x="3249939" y="0"/>
          <a:ext cx="1798040" cy="155551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শরীর পবিত্র হওয়া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913" y="257782"/>
        <a:ext cx="1202092" cy="1039952"/>
      </dsp:txXfrm>
    </dsp:sp>
    <dsp:sp modelId="{96D7BCBD-1A7D-4FD3-B5AA-0D55C3BFF294}">
      <dsp:nvSpPr>
        <dsp:cNvPr id="0" name=""/>
        <dsp:cNvSpPr/>
      </dsp:nvSpPr>
      <dsp:spPr>
        <a:xfrm>
          <a:off x="5395655" y="2151610"/>
          <a:ext cx="827823" cy="7132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E7C93-8CF4-4B5D-A06F-03B8F2A04393}">
      <dsp:nvSpPr>
        <dsp:cNvPr id="0" name=""/>
        <dsp:cNvSpPr/>
      </dsp:nvSpPr>
      <dsp:spPr>
        <a:xfrm>
          <a:off x="4906719" y="956746"/>
          <a:ext cx="1798040" cy="15555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কাপড় পবিত্র হওয়া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4693" y="1214528"/>
        <a:ext cx="1202092" cy="1039952"/>
      </dsp:txXfrm>
    </dsp:sp>
    <dsp:sp modelId="{D520F426-B9F4-4FBA-BDFC-7E373D15CD6D}">
      <dsp:nvSpPr>
        <dsp:cNvPr id="0" name=""/>
        <dsp:cNvSpPr/>
      </dsp:nvSpPr>
      <dsp:spPr>
        <a:xfrm>
          <a:off x="4724516" y="3656827"/>
          <a:ext cx="827823" cy="7132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A7BEF-B0EC-4C27-8743-780AE8957BC5}">
      <dsp:nvSpPr>
        <dsp:cNvPr id="0" name=""/>
        <dsp:cNvSpPr/>
      </dsp:nvSpPr>
      <dsp:spPr>
        <a:xfrm>
          <a:off x="4906719" y="2837599"/>
          <a:ext cx="1798040" cy="155551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জায়গা পবিত্র হওয়া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4693" y="3095381"/>
        <a:ext cx="1202092" cy="1039952"/>
      </dsp:txXfrm>
    </dsp:sp>
    <dsp:sp modelId="{3092FDB6-D271-42AF-BF15-CEF8CBA71C4C}">
      <dsp:nvSpPr>
        <dsp:cNvPr id="0" name=""/>
        <dsp:cNvSpPr/>
      </dsp:nvSpPr>
      <dsp:spPr>
        <a:xfrm>
          <a:off x="3059683" y="3813074"/>
          <a:ext cx="827823" cy="7132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66F01-4663-487D-8430-1D20135E8810}">
      <dsp:nvSpPr>
        <dsp:cNvPr id="0" name=""/>
        <dsp:cNvSpPr/>
      </dsp:nvSpPr>
      <dsp:spPr>
        <a:xfrm>
          <a:off x="3257707" y="3795416"/>
          <a:ext cx="1798040" cy="155551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সতর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5681" y="4053198"/>
        <a:ext cx="1202092" cy="1039952"/>
      </dsp:txXfrm>
    </dsp:sp>
    <dsp:sp modelId="{A7121FB3-619A-4879-9F3F-9CA92473EB44}">
      <dsp:nvSpPr>
        <dsp:cNvPr id="0" name=""/>
        <dsp:cNvSpPr/>
      </dsp:nvSpPr>
      <dsp:spPr>
        <a:xfrm>
          <a:off x="2077727" y="2480157"/>
          <a:ext cx="827823" cy="7132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117F3-26A5-4169-9E8D-2FAA1B99F1A6}">
      <dsp:nvSpPr>
        <dsp:cNvPr id="0" name=""/>
        <dsp:cNvSpPr/>
      </dsp:nvSpPr>
      <dsp:spPr>
        <a:xfrm>
          <a:off x="1601040" y="2838669"/>
          <a:ext cx="1798040" cy="155551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কিবলা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মূখী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9014" y="3096451"/>
        <a:ext cx="1202092" cy="1039952"/>
      </dsp:txXfrm>
    </dsp:sp>
    <dsp:sp modelId="{E746A9E1-74EC-42F6-824C-BF7C6D5D2AFC}">
      <dsp:nvSpPr>
        <dsp:cNvPr id="0" name=""/>
        <dsp:cNvSpPr/>
      </dsp:nvSpPr>
      <dsp:spPr>
        <a:xfrm>
          <a:off x="1601040" y="954606"/>
          <a:ext cx="1798040" cy="155551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নামাজের সময় হওয়া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9014" y="1212388"/>
        <a:ext cx="1202092" cy="103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70475-517C-4C90-8EA5-D5894FD683A3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0721-5345-48EC-AB43-73D457C32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0721-5345-48EC-AB43-73D457C32A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8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E07AD3-2F1D-43AA-97DE-D88629C386F7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1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94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547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5545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916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02047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2947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931B-52FF-415A-8F78-3E5338E04EB7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3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41AF-433E-40A0-A5A8-606C8B3620B6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6A71-4D46-4529-9B69-C3F00847E59F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004-7526-47CC-BCD9-CA41BC5BE80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3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C5E-40AE-4B1D-8E41-47E248FC62FA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E0-39EF-47BC-A1E1-A2A5FFA21477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2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44B0-7412-431E-B1B5-99C5B49346D3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F9BC-33C0-4E5A-ABC2-B5D90EB7800F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6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161E-6A98-4322-976B-B290358D02E0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lumMod val="100000"/>
              </a:srgb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E33016-9691-49FD-913F-CC842E7CC0FC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bn-BD" smtClean="0"/>
              <a:t>মোঃ আবুল কালাম, হাশিমপুর উচ্চ বিদ্যালয়।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7000"/>
            <a:ext cx="4876800" cy="417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267200" cy="41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4737575"/>
              </p:ext>
            </p:extLst>
          </p:nvPr>
        </p:nvGraphicFramePr>
        <p:xfrm>
          <a:off x="685800" y="609599"/>
          <a:ext cx="8305800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001000" cy="83099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পবিত্র হওয়া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1D7C-2D5F-4E92-BD4D-95ECA91369EB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276600" y="1371600"/>
            <a:ext cx="11430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001000" cy="3755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762000"/>
            <a:ext cx="6096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কাপড় পবিত্র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810000" y="1447800"/>
            <a:ext cx="7620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" y="2590800"/>
            <a:ext cx="8107136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8382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 পবিত্র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634-9706-4A3A-A835-519BE95B6E54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4419600" y="3429000"/>
            <a:ext cx="838200" cy="12192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52601"/>
            <a:ext cx="3887262" cy="4487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0" y="1752600"/>
            <a:ext cx="2891059" cy="4717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800600"/>
            <a:ext cx="3505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lvl="0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6D6-96F4-4255-A66C-3F7833B82D56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urved Up Arrow 9"/>
          <p:cNvSpPr/>
          <p:nvPr/>
        </p:nvSpPr>
        <p:spPr>
          <a:xfrm>
            <a:off x="3200400" y="3886200"/>
            <a:ext cx="28194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38100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609600"/>
            <a:ext cx="39243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30" y="5410200"/>
            <a:ext cx="292767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015-4225-4C32-AA8F-AE3D31CBF0E5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0" y="609600"/>
            <a:ext cx="3962400" cy="5486400"/>
            <a:chOff x="4572000" y="609600"/>
            <a:chExt cx="3962400" cy="5486400"/>
          </a:xfrm>
        </p:grpSpPr>
        <p:sp>
          <p:nvSpPr>
            <p:cNvPr id="10" name="Curved Left Arrow 9"/>
            <p:cNvSpPr/>
            <p:nvPr/>
          </p:nvSpPr>
          <p:spPr>
            <a:xfrm>
              <a:off x="7086600" y="5257800"/>
              <a:ext cx="457200" cy="8382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"/>
              <a:ext cx="3962400" cy="43434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1500" y="609600"/>
            <a:ext cx="3924300" cy="5154543"/>
            <a:chOff x="571500" y="609600"/>
            <a:chExt cx="3924300" cy="51545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609600"/>
              <a:ext cx="3924300" cy="4343400"/>
            </a:xfrm>
            <a:prstGeom prst="rect">
              <a:avLst/>
            </a:prstGeom>
          </p:spPr>
        </p:pic>
        <p:sp>
          <p:nvSpPr>
            <p:cNvPr id="13" name="Half Frame 12"/>
            <p:cNvSpPr/>
            <p:nvPr/>
          </p:nvSpPr>
          <p:spPr>
            <a:xfrm rot="16200000">
              <a:off x="1036526" y="4989443"/>
              <a:ext cx="694267" cy="855133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6217-E824-4A88-A2FB-13385427AE23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5181600"/>
            <a:ext cx="4038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নামাজের সময়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685800"/>
            <a:ext cx="3810000" cy="4294677"/>
            <a:chOff x="609600" y="685800"/>
            <a:chExt cx="3810000" cy="4294677"/>
          </a:xfrm>
        </p:grpSpPr>
        <p:sp>
          <p:nvSpPr>
            <p:cNvPr id="7" name="Up Arrow 6"/>
            <p:cNvSpPr/>
            <p:nvPr/>
          </p:nvSpPr>
          <p:spPr>
            <a:xfrm rot="9075051">
              <a:off x="2682382" y="3989877"/>
              <a:ext cx="1143000" cy="990600"/>
            </a:xfrm>
            <a:prstGeom prst="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685800"/>
              <a:ext cx="3810000" cy="321517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953000" y="685800"/>
            <a:ext cx="3581400" cy="4281976"/>
            <a:chOff x="4953000" y="685800"/>
            <a:chExt cx="3581400" cy="42819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685800"/>
              <a:ext cx="3581400" cy="3215176"/>
            </a:xfrm>
            <a:prstGeom prst="rect">
              <a:avLst/>
            </a:prstGeom>
          </p:spPr>
        </p:pic>
        <p:sp>
          <p:nvSpPr>
            <p:cNvPr id="9" name="Up Arrow 8"/>
            <p:cNvSpPr/>
            <p:nvPr/>
          </p:nvSpPr>
          <p:spPr>
            <a:xfrm rot="13138614">
              <a:off x="5440256" y="3977176"/>
              <a:ext cx="1143000" cy="990600"/>
            </a:xfrm>
            <a:prstGeom prst="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701" y="5214547"/>
            <a:ext cx="6934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নিয়ত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lowchart: Document 5"/>
          <p:cNvSpPr/>
          <p:nvPr/>
        </p:nvSpPr>
        <p:spPr>
          <a:xfrm>
            <a:off x="3124200" y="685800"/>
            <a:ext cx="1828800" cy="68580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927100" y="1736725"/>
            <a:ext cx="7226300" cy="523875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কয়টি?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901700" y="2395008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927100" y="3113088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608291" y="2410354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571253" y="3079750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927100" y="3832225"/>
            <a:ext cx="72263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আহকাম......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870770" y="4464050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রুকু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4870770" y="5095875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ক)  ও গ)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927100" y="4464050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সতর ঢাকা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927100" y="5095875"/>
            <a:ext cx="29718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জায়গা পবিত্র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2667000" y="914400"/>
            <a:ext cx="4267200" cy="21336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1143000" y="3276600"/>
            <a:ext cx="7010400" cy="25908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কয়টি ও কি কি? লিখ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8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-76200"/>
            <a:ext cx="3733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2590800"/>
            <a:ext cx="358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প্রথম অধ্যায় </a:t>
            </a:r>
          </a:p>
          <a:p>
            <a:pPr algn="ctr"/>
            <a:r>
              <a:rPr lang="bn-BD" dirty="0" smtClean="0"/>
              <a:t>সপ্তম পাঠ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DCD5-043F-421A-993E-374B2A1A0B04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1999" r="3331" b="2011"/>
          <a:stretch/>
        </p:blipFill>
        <p:spPr>
          <a:xfrm>
            <a:off x="5029200" y="1371600"/>
            <a:ext cx="3519488" cy="4572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42900" y="1034329"/>
            <a:ext cx="4572000" cy="5309007"/>
            <a:chOff x="342900" y="1034329"/>
            <a:chExt cx="4572000" cy="53090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13" y="1694944"/>
              <a:ext cx="2862657" cy="236736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43572" y="1034329"/>
              <a:ext cx="2723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জোবায়ের</a:t>
              </a:r>
              <a:r>
                <a:rPr lang="bn-IN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কাজী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2900" y="4219678"/>
              <a:ext cx="4572000" cy="21236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সহকারী শিক্ষক,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 মুক্তবাংলা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চারিপল্লী মাধ্যমিক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বিদ্যালয়,</a:t>
              </a:r>
            </a:p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চিতলমারী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বাগেরহাট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মোবাইল নম্বর –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০১৯২৩০৬১৫৯৭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>
                  <a:latin typeface="NikoshBAN" pitchFamily="2" charset="0"/>
                  <a:cs typeface="NikoshBAN" pitchFamily="2" charset="0"/>
                </a:rPr>
                <a:t>E-mail: kazizobair</a:t>
              </a:r>
              <a:r>
                <a:rPr lang="en-US" sz="2000" dirty="0">
                  <a:latin typeface="Times New Roman" pitchFamily="18" charset="0"/>
                  <a:cs typeface="NikoshBAN" pitchFamily="2" charset="0"/>
                </a:rPr>
                <a:t>1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@gmail.com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543800" cy="3733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685800"/>
            <a:ext cx="4953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04800"/>
            <a:ext cx="441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 করো......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কাজ গুলো সালাতের বাহিরের কাজ না সালাতের ভিতরের কাজ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737" y="5648325"/>
            <a:ext cx="731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কি জান সালাতের এ কাজ গুলোকে কি বলা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930-479A-4D5C-97AB-3D90EDA0AA34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41975"/>
            <a:ext cx="3810000" cy="21936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264187"/>
            <a:ext cx="3933825" cy="21936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" y="3248313"/>
            <a:ext cx="3509963" cy="21599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963516"/>
            <a:ext cx="3810000" cy="2157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521213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6090-6EDE-4782-ABE9-76CD9A66431E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4648200" y="2590800"/>
            <a:ext cx="3657600" cy="19812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bn-BD" sz="4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IN" sz="4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44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600200"/>
            <a:ext cx="3962400" cy="4639732"/>
            <a:chOff x="609600" y="1600200"/>
            <a:chExt cx="4038600" cy="46397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0200"/>
              <a:ext cx="3962400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886199"/>
              <a:ext cx="4038600" cy="23537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4572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772400" cy="2092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সালাতের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আহকামের শাব্দিক অর্থ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কী তা লিখতে পারবে -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সালাতের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আহকাম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কয়টি ও কী কী তা ব্যাখ্যা করতে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সালাতের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চিন্নিত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পারবে  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1788891" y="304800"/>
            <a:ext cx="5791200" cy="20574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আহকামের শাব্দিক অর্থ</a:t>
            </a:r>
            <a:endParaRPr lang="en-US" sz="4000" dirty="0"/>
          </a:p>
        </p:txBody>
      </p:sp>
      <p:sp>
        <p:nvSpPr>
          <p:cNvPr id="7" name="Octagon 6"/>
          <p:cNvSpPr/>
          <p:nvPr/>
        </p:nvSpPr>
        <p:spPr>
          <a:xfrm>
            <a:off x="4165015" y="3048000"/>
            <a:ext cx="4383309" cy="2743200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IN" sz="4000" dirty="0" smtClean="0"/>
              <a:t>হুকুম বা বিধিবিধান সমূহ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599"/>
            <a:ext cx="3277662" cy="34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048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3800"/>
            <a:ext cx="6934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পূর্বে প্রস্তুতিমূলক 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ফরজ কাজ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হয় সে কাজ গুলোকে সালাতের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99225"/>
            <a:ext cx="2057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পবিত্রতা অর্জনের পর থেকে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762001"/>
            <a:ext cx="2819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সালাতের আরকানের পূর্ব পর্যন্ত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98386"/>
            <a:ext cx="3261327" cy="1863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60285"/>
            <a:ext cx="3085196" cy="1901715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3200400" y="2800101"/>
            <a:ext cx="1981200" cy="9160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133600" y="762000"/>
            <a:ext cx="4114800" cy="1143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 কাজ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971800"/>
            <a:ext cx="60198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3200" dirty="0" smtClean="0"/>
              <a:t>সালাতের আহকাম বলতে কি বিঝ?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994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B7-F748-4CC0-8B21-5D9E1E73BCC9}" type="datetime2">
              <a:rPr lang="en-US" smtClean="0"/>
              <a:pPr/>
              <a:t>Thursday, October 22,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2286000"/>
            <a:ext cx="5181600" cy="3276600"/>
          </a:xfrm>
          <a:prstGeom prst="ellipse">
            <a:avLst/>
          </a:prstGeom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সালাতের </a:t>
            </a:r>
            <a:r>
              <a:rPr lang="bn-IN" sz="4400" dirty="0" smtClean="0"/>
              <a:t>আহকাম</a:t>
            </a:r>
            <a:r>
              <a:rPr lang="bn-BD" sz="4400" dirty="0" smtClean="0"/>
              <a:t> </a:t>
            </a:r>
            <a:r>
              <a:rPr lang="en-US" sz="4400" dirty="0" smtClean="0"/>
              <a:t>   </a:t>
            </a:r>
            <a:r>
              <a:rPr lang="bn-BD" sz="4400" dirty="0" smtClean="0"/>
              <a:t>সমূহ</a:t>
            </a:r>
          </a:p>
          <a:p>
            <a:pPr algn="ctr"/>
            <a:r>
              <a:rPr lang="bn-BD" sz="4400" dirty="0" smtClean="0"/>
              <a:t>সাতটি</a:t>
            </a:r>
            <a:endParaRPr lang="en-US" sz="4400" dirty="0"/>
          </a:p>
        </p:txBody>
      </p:sp>
      <p:sp>
        <p:nvSpPr>
          <p:cNvPr id="7" name="Rectangular Callout 6"/>
          <p:cNvSpPr/>
          <p:nvPr/>
        </p:nvSpPr>
        <p:spPr>
          <a:xfrm>
            <a:off x="2209800" y="762000"/>
            <a:ext cx="4800600" cy="1143000"/>
          </a:xfrm>
          <a:prstGeom prst="wedgeRectCallout">
            <a:avLst/>
          </a:prstGeom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প্রিয় শিক্ষার্থী চলো আমরা জেনে নেই সালাতের আহকাম কয়টি।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990600" y="2667000"/>
            <a:ext cx="1981200" cy="2667000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নিচে সেগুলো চিত্রের সাহায্যে দেখবো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9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693</TotalTime>
  <Words>296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153</cp:revision>
  <dcterms:created xsi:type="dcterms:W3CDTF">2006-08-16T00:00:00Z</dcterms:created>
  <dcterms:modified xsi:type="dcterms:W3CDTF">2020-10-22T11:03:48Z</dcterms:modified>
</cp:coreProperties>
</file>