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83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D0576-AA94-462E-99F0-2BEFD3ABC21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8F42-BE27-4F8E-998D-41969D451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of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Classification of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simple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complex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r>
              <a:rPr lang="en-US" baseline="0" dirty="0" smtClean="0"/>
              <a:t> of compound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</a:t>
            </a:r>
            <a:r>
              <a:rPr lang="en-US" smtClean="0"/>
              <a:t>to changing </a:t>
            </a:r>
            <a:r>
              <a:rPr lang="en-US" dirty="0" smtClean="0"/>
              <a:t>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from simple, complex to compound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 to some tropes.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Suspension of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Suspension of sentence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Suspension of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Asking 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2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F42-BE27-4F8E-998D-41969D4514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78581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WELCOME</a:t>
            </a:r>
            <a:r>
              <a:rPr lang="en-US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endParaRPr lang="en-US" sz="8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" name="Picture 2" descr="flowers nature water lily photo gif animated free download graphic arts images amazing screensaver background mobile phone gif animation  fotums email ecards love  imag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33600"/>
            <a:ext cx="6286544" cy="42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338470" y="838200"/>
            <a:ext cx="8305800" cy="1447800"/>
          </a:xfrm>
          <a:prstGeom prst="ribbon">
            <a:avLst>
              <a:gd name="adj1" fmla="val 22305"/>
              <a:gd name="adj2" fmla="val 74814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38470" y="2667000"/>
            <a:ext cx="8305800" cy="2971800"/>
          </a:xfrm>
          <a:prstGeom prst="frame">
            <a:avLst>
              <a:gd name="adj1" fmla="val 78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635" y="2967960"/>
            <a:ext cx="75774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After we have studied this lesson,</a:t>
            </a:r>
          </a:p>
          <a:p>
            <a:r>
              <a:rPr lang="en-US" sz="2400" b="1" dirty="0">
                <a:latin typeface="Book Antiqua" pitchFamily="18" charset="0"/>
              </a:rPr>
              <a:t>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define </a:t>
            </a:r>
            <a:r>
              <a:rPr lang="en-US" sz="2400" b="1" dirty="0" smtClean="0">
                <a:latin typeface="Book Antiqua" pitchFamily="18" charset="0"/>
              </a:rPr>
              <a:t>sentence</a:t>
            </a:r>
            <a:endParaRPr lang="en-US" sz="2400" b="1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identify the </a:t>
            </a:r>
            <a:r>
              <a:rPr lang="en-US" sz="2800" b="1" dirty="0">
                <a:latin typeface="Book Antiqua" pitchFamily="18" charset="0"/>
              </a:rPr>
              <a:t>classification of </a:t>
            </a:r>
            <a:r>
              <a:rPr lang="en-US" sz="2800" b="1" dirty="0" smtClean="0">
                <a:latin typeface="Book Antiqua" pitchFamily="18" charset="0"/>
              </a:rPr>
              <a:t>sentence</a:t>
            </a:r>
            <a:endParaRPr lang="en-US" sz="2800" b="1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Identify from simple, complex  to compound sentence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9230" r="7539" b="8655"/>
          <a:stretch/>
        </p:blipFill>
        <p:spPr>
          <a:xfrm>
            <a:off x="323706" y="1371599"/>
            <a:ext cx="4377932" cy="3772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9007" r="6746" b="9301"/>
          <a:stretch/>
        </p:blipFill>
        <p:spPr>
          <a:xfrm>
            <a:off x="4701638" y="1371600"/>
            <a:ext cx="4103913" cy="3772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706" y="571499"/>
            <a:ext cx="834835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is sentence?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706" y="5410200"/>
            <a:ext cx="8481844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 sentence is a group of words expressing a complete sense or meaning.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71600" y="519545"/>
            <a:ext cx="6629400" cy="7620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Classifications of sentence(structure)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543300" y="1288472"/>
            <a:ext cx="2209800" cy="1302328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Simple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543300" y="2590800"/>
            <a:ext cx="2209800" cy="149629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Complex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3300" y="4087090"/>
            <a:ext cx="2209800" cy="101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Compound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1524000"/>
            <a:ext cx="60198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They like to play after school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Up Arrow Callout 6"/>
              <p:cNvSpPr/>
              <p:nvPr/>
            </p:nvSpPr>
            <p:spPr>
              <a:xfrm>
                <a:off x="2438400" y="2209800"/>
                <a:ext cx="4343400" cy="609600"/>
              </a:xfrm>
              <a:prstGeom prst="upArrow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Subject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𝑭𝒊𝒏𝒊𝒕𝒆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𝒗𝒆𝒓𝒃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Up Arrow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09800"/>
                <a:ext cx="4343400" cy="609600"/>
              </a:xfrm>
              <a:prstGeom prst="upArrowCallout">
                <a:avLst/>
              </a:prstGeom>
              <a:blipFill rotWithShape="0"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600200" y="3581400"/>
            <a:ext cx="60198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A sentence which has only one subject, only one Finite verb and only one clause is called a simple sentence.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838200"/>
            <a:ext cx="601980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Mahdi reads his lesson’s regularly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89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19200"/>
            <a:ext cx="72390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When the thief saw the police , he ran away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856509"/>
            <a:ext cx="72390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He </a:t>
            </a:r>
            <a:r>
              <a:rPr lang="en-US" sz="2400" b="1" dirty="0"/>
              <a:t>w</a:t>
            </a:r>
            <a:r>
              <a:rPr lang="en-US" sz="2400" b="1" dirty="0" smtClean="0"/>
              <a:t>orked  hard so that he could prosper in life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143000" y="4114800"/>
            <a:ext cx="73914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A complex sentence is one that contains one principal clause with one or more subordinate clauses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Up Arrow Callout 4"/>
              <p:cNvSpPr/>
              <p:nvPr/>
            </p:nvSpPr>
            <p:spPr>
              <a:xfrm>
                <a:off x="1066800" y="2479964"/>
                <a:ext cx="7239000" cy="685800"/>
              </a:xfrm>
              <a:prstGeom prst="upArrow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Principal clause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𝐶𝑜𝑛𝑗𝑢𝑛𝑐𝑡𝑖𝑜𝑛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𝑆𝑢𝑏𝑜𝑟𝑑𝑖𝑛𝑎𝑡𝑒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𝑐𝑙𝑎𝑢𝑠𝑒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Up Arrow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79964"/>
                <a:ext cx="7239000" cy="685800"/>
              </a:xfrm>
              <a:prstGeom prst="upArrowCallout">
                <a:avLst/>
              </a:prstGeom>
              <a:blipFill rotWithShape="0">
                <a:blip r:embed="rId3"/>
                <a:stretch>
                  <a:fillRect l="-84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6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543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was ill and I could not attend the meeting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5438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Work hard or you will not prosper in life.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21327" y="4495800"/>
            <a:ext cx="75438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A compound sentence has more than one principal clause connected by one or more co - </a:t>
            </a:r>
            <a:r>
              <a:rPr lang="en-US" sz="2800" b="1" dirty="0" err="1" smtClean="0">
                <a:solidFill>
                  <a:schemeClr val="tx1"/>
                </a:solidFill>
              </a:rPr>
              <a:t>ordinating</a:t>
            </a:r>
            <a:r>
              <a:rPr lang="en-US" sz="2800" b="1" dirty="0" smtClean="0">
                <a:solidFill>
                  <a:schemeClr val="tx1"/>
                </a:solidFill>
              </a:rPr>
              <a:t> conjunction.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Up Arrow Callout 4"/>
              <p:cNvSpPr/>
              <p:nvPr/>
            </p:nvSpPr>
            <p:spPr>
              <a:xfrm>
                <a:off x="921327" y="2743200"/>
                <a:ext cx="7536873" cy="914400"/>
              </a:xfrm>
              <a:prstGeom prst="upArrowCallou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Principle clause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𝑐𝑜𝑛𝑗𝑢𝑛𝑐𝑡𝑖𝑜𝑛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𝑆𝑢𝑏𝑜𝑟𝑑𝑖𝑛𝑎𝑡𝑒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𝑐𝑙𝑎𝑢𝑠𝑒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Up Arrow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27" y="2743200"/>
                <a:ext cx="7536873" cy="914400"/>
              </a:xfrm>
              <a:prstGeom prst="upArrowCallout">
                <a:avLst/>
              </a:prstGeom>
              <a:blipFill rotWithShape="0">
                <a:blip r:embed="rId3"/>
                <a:stretch>
                  <a:fillRect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7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2286000"/>
            <a:ext cx="7543800" cy="2819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Let us know the basics of 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Changing sentence.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57200"/>
            <a:ext cx="837837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How to change  from sentence.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382911"/>
                  </p:ext>
                </p:extLst>
              </p:nvPr>
            </p:nvGraphicFramePr>
            <p:xfrm>
              <a:off x="406400" y="1524000"/>
              <a:ext cx="8378370" cy="460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800"/>
                    <a:gridCol w="2514600"/>
                    <a:gridCol w="3526970"/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      Simple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    Complex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 compound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V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𝑖𝑛𝑔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Since/as/when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                    A</a:t>
                          </a:r>
                          <a:r>
                            <a:rPr lang="en-US" dirty="0" smtClean="0"/>
                            <a:t>nd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In/at/at the time of/at the age of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When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𝑡𝑖𝑚𝑒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𝑠𝑢𝑏𝑜𝑟𝑑𝑖𝑛𝑎𝑡𝑒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𝑐𝑖𝑎𝑢𝑠𝑒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without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/>
                            <a:t>V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𝑖𝑛𝑔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If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𝑁𝑒𝑔𝑎𝑡𝑖𝑣𝑒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Principal</a:t>
                          </a:r>
                          <a:r>
                            <a:rPr lang="en-US" baseline="0" dirty="0" smtClean="0"/>
                            <a:t> v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𝑜𝑟</m:t>
                              </m:r>
                              <m:r>
                                <a:rPr lang="en-US" i="1" baseline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 sentence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By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/>
                            <a:t>V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𝑖𝑛𝑔</m:t>
                              </m:r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If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Affairmative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Principal</a:t>
                          </a:r>
                          <a:r>
                            <a:rPr lang="en-US" baseline="0" dirty="0" smtClean="0"/>
                            <a:t> v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𝑜𝑟</m:t>
                              </m:r>
                              <m:r>
                                <a:rPr lang="en-US" i="1" baseline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 sentence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/>
                            <a:t>principal v 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err="1" smtClean="0"/>
                            <a:t>sen.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So that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And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 spite of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𝑖𝑛𝑔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Though/ Although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But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Who/Which/That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And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Too…………. 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So..............</a:t>
                          </a:r>
                          <a:r>
                            <a:rPr lang="en-US" baseline="0" dirty="0" smtClean="0"/>
                            <a:t> That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Very …………… And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Because of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Since/ As/ When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And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382911"/>
                  </p:ext>
                </p:extLst>
              </p:nvPr>
            </p:nvGraphicFramePr>
            <p:xfrm>
              <a:off x="406400" y="1524000"/>
              <a:ext cx="8378370" cy="460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800"/>
                    <a:gridCol w="2514600"/>
                    <a:gridCol w="3526970"/>
                  </a:tblGrid>
                  <a:tr h="45720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      Simple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    Complex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 compound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" t="-79048" r="-259375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Since/as/when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24" t="-79048" r="-691" b="-5619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In/at/at the time of/at the age of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3220" t="-179048" r="-141162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24" t="-179048" r="-691" b="-46190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" t="-480328" r="-259375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3220" t="-480328" r="-141162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24" t="-480328" r="-691" b="-69508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" t="-337143" r="-259375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3220" t="-337143" r="-1411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24" t="-337143" r="-691" b="-30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" t="-752459" r="-25937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So that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And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" t="-852459" r="-25937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Though/ Although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But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Who/Which/That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And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Too…………. 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So..............</a:t>
                          </a:r>
                          <a:r>
                            <a:rPr lang="en-US" baseline="0" dirty="0" smtClean="0"/>
                            <a:t> That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Very …………… And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Because of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Since/ As/ When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And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0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992875" y="1066800"/>
            <a:ext cx="7543800" cy="762000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Example </a:t>
            </a:r>
            <a:r>
              <a:rPr lang="en-US" sz="2400" b="1" dirty="0" smtClean="0">
                <a:solidFill>
                  <a:schemeClr val="tx1"/>
                </a:solidFill>
              </a:rPr>
              <a:t>of simple sentence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81943"/>
              </p:ext>
            </p:extLst>
          </p:nvPr>
        </p:nvGraphicFramePr>
        <p:xfrm>
          <a:off x="1524000" y="2667000"/>
          <a:ext cx="70104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4381500"/>
              </a:tblGrid>
              <a:tr h="8343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Subject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    Finite verb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9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      Mime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reads his  lesson’s regularly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9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Rony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lives in Dhaka with his parents.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9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      Nadia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is in class nine.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9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Hasan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likes to play</a:t>
                      </a:r>
                      <a:r>
                        <a:rPr lang="en-US" sz="2400" b="1" baseline="0" dirty="0" smtClean="0"/>
                        <a:t> after school.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9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Both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Nadia and Joy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400" b="1" dirty="0" smtClean="0"/>
                        <a:t>are good friend.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6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533400" y="609600"/>
            <a:ext cx="8077200" cy="1066800"/>
          </a:xfrm>
          <a:prstGeom prst="ribbon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Example of complex sentence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54095"/>
              </p:ext>
            </p:extLst>
          </p:nvPr>
        </p:nvGraphicFramePr>
        <p:xfrm>
          <a:off x="533400" y="2131060"/>
          <a:ext cx="8077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9812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clause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C0njunction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Subordinate clause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 know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when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he will come.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 returned home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after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the sun had set.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 can not succeed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if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you do not work hard.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can not come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because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he is ill.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read more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So that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i can make a good result.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could not work hard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since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he was small.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953000"/>
            <a:ext cx="80772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A complex sentence must contain the flowing conjunction 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that, when, why, who, which, where, how, whether, while, </a:t>
            </a:r>
            <a:r>
              <a:rPr lang="en-US" sz="2400" b="1" dirty="0" smtClean="0">
                <a:solidFill>
                  <a:schemeClr val="tx1"/>
                </a:solidFill>
              </a:rPr>
              <a:t>until </a:t>
            </a:r>
            <a:r>
              <a:rPr lang="en-US" sz="2400" b="1" dirty="0" smtClean="0">
                <a:solidFill>
                  <a:schemeClr val="tx1"/>
                </a:solidFill>
              </a:rPr>
              <a:t>, till, unless, 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f, though, although, so that, because, after etc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3210" y="457200"/>
            <a:ext cx="3071834" cy="1256650"/>
            <a:chOff x="3071802" y="928670"/>
            <a:chExt cx="3071834" cy="1256650"/>
          </a:xfrm>
        </p:grpSpPr>
        <p:sp>
          <p:nvSpPr>
            <p:cNvPr id="3" name="Down Arrow Callout 2"/>
            <p:cNvSpPr/>
            <p:nvPr/>
          </p:nvSpPr>
          <p:spPr>
            <a:xfrm>
              <a:off x="3071802" y="928670"/>
              <a:ext cx="3071834" cy="1256650"/>
            </a:xfrm>
            <a:prstGeom prst="downArrowCallo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86116" y="1075008"/>
              <a:ext cx="2743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</a:rPr>
                <a:t>INTRODUCE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Round Single Corner Rectangle 7"/>
          <p:cNvSpPr/>
          <p:nvPr/>
        </p:nvSpPr>
        <p:spPr bwMode="auto">
          <a:xfrm>
            <a:off x="1714740" y="4619644"/>
            <a:ext cx="6057660" cy="185737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/>
              </a:rPr>
              <a:t>S.M.MOZAMMEL KABIR (TOTOL)</a:t>
            </a:r>
            <a:endParaRPr lang="en-US" dirty="0">
              <a:solidFill>
                <a:srgbClr val="292934"/>
              </a:solidFill>
              <a:latin typeface="Arial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dirty="0">
                <a:solidFill>
                  <a:srgbClr val="0000FF"/>
                </a:solidFill>
                <a:latin typeface="Century Gothic"/>
              </a:rPr>
              <a:t>			  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Asst. Head Master</a:t>
            </a: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Bhawal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Baria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Union High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School,Gazipur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Sadar</a:t>
            </a:r>
            <a:endParaRPr lang="en-US" b="1" dirty="0">
              <a:solidFill>
                <a:srgbClr val="0000FF"/>
              </a:solidFill>
              <a:latin typeface="Century Gothic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>
                <a:solidFill>
                  <a:srgbClr val="008000"/>
                </a:solidFill>
                <a:latin typeface="Century Gothic"/>
              </a:rPr>
              <a:t>Mobile: 01770633593 Email:- tmcsltd777@gmail.com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37" y="2267206"/>
            <a:ext cx="1440180" cy="17990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22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81200" y="381000"/>
            <a:ext cx="5257800" cy="8382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Example of compound sentence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78084"/>
              </p:ext>
            </p:extLst>
          </p:nvPr>
        </p:nvGraphicFramePr>
        <p:xfrm>
          <a:off x="533400" y="1397000"/>
          <a:ext cx="8077200" cy="2595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24200"/>
                <a:gridCol w="15240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 clause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Subord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clause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The man is 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not happy.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The boy came 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r</a:t>
                      </a:r>
                      <a:r>
                        <a:rPr lang="en-US" dirty="0" smtClean="0"/>
                        <a:t>eturned at once.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Work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you will not prosper in life.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I forgot him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went outside the cabin.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die.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The sun had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we returned home.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572000"/>
            <a:ext cx="8153400" cy="1524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In a compound sentence each clause is a principal clause and the flowing conjunctions are usually in it: </a:t>
            </a:r>
            <a:r>
              <a:rPr lang="en-US" sz="2400" b="1" dirty="0" smtClean="0">
                <a:solidFill>
                  <a:schemeClr val="tx1"/>
                </a:solidFill>
              </a:rPr>
              <a:t>and, but, or, both and, not….but also, neither…..nor, either…..or, otherwise, therefor etc.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2819400" y="381000"/>
            <a:ext cx="3505200" cy="609600"/>
          </a:xfrm>
          <a:prstGeom prst="snip2Same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Single work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165" y="172772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He is so weak that he can not move.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7310" y="228507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The door opened and he stepped in.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673" y="329691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Run fast and you  can win the prize.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3" y="277914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If you do not move, you  </a:t>
            </a:r>
            <a:r>
              <a:rPr lang="en-US" sz="2400" dirty="0"/>
              <a:t>w</a:t>
            </a:r>
            <a:r>
              <a:rPr lang="en-US" sz="2400" dirty="0" smtClean="0"/>
              <a:t>ill die.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6529" y="384732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Della sold her hair to buy a gift for Jim.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165" y="440574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I could not join the meeting because of my illness.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3637" y="1727721"/>
            <a:ext cx="1350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</a:t>
            </a:r>
          </a:p>
          <a:p>
            <a:endParaRPr lang="en-US" dirty="0" smtClean="0"/>
          </a:p>
          <a:p>
            <a:r>
              <a:rPr lang="en-US" dirty="0" smtClean="0"/>
              <a:t>Compound</a:t>
            </a:r>
          </a:p>
          <a:p>
            <a:endParaRPr lang="en-US" dirty="0" smtClean="0"/>
          </a:p>
          <a:p>
            <a:r>
              <a:rPr lang="en-US" dirty="0" smtClean="0"/>
              <a:t>Complex</a:t>
            </a:r>
          </a:p>
          <a:p>
            <a:endParaRPr lang="en-US" dirty="0" smtClean="0"/>
          </a:p>
          <a:p>
            <a:r>
              <a:rPr lang="en-US" dirty="0" smtClean="0"/>
              <a:t>Compound</a:t>
            </a:r>
          </a:p>
          <a:p>
            <a:endParaRPr lang="en-US" dirty="0" smtClean="0"/>
          </a:p>
          <a:p>
            <a:r>
              <a:rPr lang="en-US" dirty="0" smtClean="0"/>
              <a:t>Simple</a:t>
            </a:r>
          </a:p>
          <a:p>
            <a:endParaRPr lang="en-US" dirty="0" smtClean="0"/>
          </a:p>
          <a:p>
            <a:r>
              <a:rPr lang="en-US" dirty="0" smtClean="0"/>
              <a:t>Simple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86100" y="685800"/>
            <a:ext cx="3276600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Open Question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2057400"/>
            <a:ext cx="6934200" cy="7620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400" b="1" dirty="0" smtClean="0"/>
              <a:t>Although he has riches, he leads a simple life</a:t>
            </a:r>
            <a:endParaRPr lang="en-US" sz="24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3238500" y="2819400"/>
            <a:ext cx="2971800" cy="990600"/>
          </a:xfrm>
          <a:prstGeom prst="upArrowCallou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Complex sentence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2057400"/>
            <a:ext cx="6934200" cy="7620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 spite of his being healthy , he is lazy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3238500" y="2871355"/>
            <a:ext cx="2971800" cy="990600"/>
          </a:xfrm>
          <a:prstGeom prst="upArrowCallou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Simple sentence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371600" y="2057400"/>
            <a:ext cx="6934200" cy="7620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water being very hot, I could not drink it.</a:t>
            </a:r>
            <a:endParaRPr lang="en-US" sz="2400" b="1" dirty="0"/>
          </a:p>
        </p:txBody>
      </p:sp>
      <p:sp>
        <p:nvSpPr>
          <p:cNvPr id="10" name="Up Arrow Callout 9"/>
          <p:cNvSpPr/>
          <p:nvPr/>
        </p:nvSpPr>
        <p:spPr>
          <a:xfrm>
            <a:off x="3238500" y="2819400"/>
            <a:ext cx="2971800" cy="1042555"/>
          </a:xfrm>
          <a:prstGeom prst="upArrowCallou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Simple sentence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2057400"/>
            <a:ext cx="6934200" cy="762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weather is cold and we can not go out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3238500" y="2819400"/>
            <a:ext cx="2971800" cy="1042555"/>
          </a:xfrm>
          <a:prstGeom prst="upArrowCallou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Compound sentence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0" y="2057400"/>
            <a:ext cx="6934200" cy="762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 man who is drowning catches at a straw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Up Arrow Callout 12"/>
          <p:cNvSpPr/>
          <p:nvPr/>
        </p:nvSpPr>
        <p:spPr>
          <a:xfrm>
            <a:off x="3238500" y="2819400"/>
            <a:ext cx="2971800" cy="1042555"/>
          </a:xfrm>
          <a:prstGeom prst="upArrowCallou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Complex sentence</a:t>
            </a:r>
            <a:endParaRPr 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371600" y="2057400"/>
            <a:ext cx="723900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Read attentively or you can not pass the examination.</a:t>
            </a:r>
            <a:endParaRPr lang="en-US" sz="2400" b="1" dirty="0"/>
          </a:p>
        </p:txBody>
      </p:sp>
      <p:sp>
        <p:nvSpPr>
          <p:cNvPr id="15" name="Up Arrow Callout 14"/>
          <p:cNvSpPr/>
          <p:nvPr/>
        </p:nvSpPr>
        <p:spPr>
          <a:xfrm>
            <a:off x="3238500" y="2819400"/>
            <a:ext cx="2971800" cy="1042555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Compound sentence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46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0"/>
            </a:avLst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438400" y="609600"/>
            <a:ext cx="4191000" cy="12192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Home work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1371600" y="2895600"/>
            <a:ext cx="6477000" cy="2362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Make five (simple, complex and compound) sentence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458788"/>
            <a:ext cx="635795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Algerian" pitchFamily="82" charset="0"/>
              </a:rPr>
              <a:t>Thanks to all</a:t>
            </a:r>
            <a:r>
              <a:rPr lang="en-US" sz="8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Algerian" pitchFamily="82" charset="0"/>
              </a:rPr>
              <a:t> 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Algerian" pitchFamily="82" charset="0"/>
            </a:endParaRPr>
          </a:p>
        </p:txBody>
      </p:sp>
      <p:pic>
        <p:nvPicPr>
          <p:cNvPr id="3" name="Picture 2" descr="flowers nature water lily photo gif animated free download graphic arts images amazing screensaver background mobile phone gif animation  fotums email ecards love  imag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6286544" cy="42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762000"/>
            <a:ext cx="3429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LESSON </a:t>
            </a:r>
            <a:r>
              <a:rPr lang="en-US" sz="3200" b="1" dirty="0"/>
              <a:t>INDENTITY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23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Class: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Nine &amp; Ten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Sub: English second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 paper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/>
              <a:t>Text: </a:t>
            </a:r>
            <a:r>
              <a:rPr lang="en-US" sz="3600" dirty="0" smtClean="0"/>
              <a:t>Changing Sentence</a:t>
            </a:r>
          </a:p>
          <a:p>
            <a:r>
              <a:rPr lang="en-US" sz="3600" b="1" dirty="0" smtClean="0"/>
              <a:t>Time</a:t>
            </a:r>
            <a:r>
              <a:rPr lang="en-US" sz="3600" b="1" dirty="0" smtClean="0"/>
              <a:t>: </a:t>
            </a:r>
            <a:r>
              <a:rPr lang="en-US" sz="3600" dirty="0" smtClean="0"/>
              <a:t>1 Hour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002060"/>
                </a:solidFill>
              </a:rPr>
              <a:t>Date:   </a:t>
            </a:r>
            <a:r>
              <a:rPr lang="en-US" sz="3600" b="1" dirty="0" smtClean="0">
                <a:solidFill>
                  <a:srgbClr val="002060"/>
                </a:solidFill>
              </a:rPr>
              <a:t>24</a:t>
            </a:r>
            <a:r>
              <a:rPr lang="en-US" sz="3600" dirty="0" smtClean="0">
                <a:solidFill>
                  <a:srgbClr val="002060"/>
                </a:solidFill>
              </a:rPr>
              <a:t>/10/20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981200"/>
            <a:ext cx="6858000" cy="2743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798" y="5288110"/>
            <a:ext cx="7010401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They are conversing under the mango trees in </a:t>
            </a:r>
            <a:r>
              <a:rPr lang="en-US" sz="3200" b="1" dirty="0" err="1" smtClean="0">
                <a:latin typeface="Book Antiqua" pitchFamily="18" charset="0"/>
              </a:rPr>
              <a:t>Mujibnagor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" y="838200"/>
            <a:ext cx="701040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685800"/>
            <a:ext cx="822959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8709" y="5105400"/>
            <a:ext cx="8229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Though</a:t>
            </a:r>
            <a:r>
              <a:rPr lang="en-US" sz="2400" dirty="0" smtClean="0">
                <a:solidFill>
                  <a:schemeClr val="tx1"/>
                </a:solidFill>
              </a:rPr>
              <a:t> Bangladesh is a small country, she has a huge population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61722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105400"/>
            <a:ext cx="6172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The man is poor </a:t>
            </a:r>
            <a:r>
              <a:rPr lang="en-US" sz="2400" b="1" dirty="0" smtClean="0">
                <a:solidFill>
                  <a:srgbClr val="FFFF00"/>
                </a:solidFill>
              </a:rPr>
              <a:t>but</a:t>
            </a:r>
            <a:r>
              <a:rPr lang="en-US" sz="2400" dirty="0" smtClean="0">
                <a:solidFill>
                  <a:srgbClr val="C00000"/>
                </a:solidFill>
              </a:rPr>
              <a:t> he is honest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914400"/>
            <a:ext cx="7315200" cy="1676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have you guessed by 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the images and texts?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066800" y="2971800"/>
            <a:ext cx="7315200" cy="2819400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Sentence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762000"/>
            <a:ext cx="7239000" cy="1905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Our  Today’s Lesson is……….....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990600" y="3505200"/>
            <a:ext cx="7239000" cy="2133600"/>
          </a:xfrm>
          <a:prstGeom prst="snip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Simple, complex &amp; compound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Changing Part- 1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942</Words>
  <Application>Microsoft Office PowerPoint</Application>
  <PresentationFormat>On-screen Show (4:3)</PresentationFormat>
  <Paragraphs>201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Batang</vt:lpstr>
      <vt:lpstr>Book Antiqua</vt:lpstr>
      <vt:lpstr>Calibri</vt:lpstr>
      <vt:lpstr>Cambria Math</vt:lpstr>
      <vt:lpstr>Century Gothic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HEC</cp:lastModifiedBy>
  <cp:revision>240</cp:revision>
  <dcterms:created xsi:type="dcterms:W3CDTF">2006-08-16T00:00:00Z</dcterms:created>
  <dcterms:modified xsi:type="dcterms:W3CDTF">2020-10-21T11:27:33Z</dcterms:modified>
</cp:coreProperties>
</file>