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3" r:id="rId2"/>
    <p:sldId id="276" r:id="rId3"/>
    <p:sldId id="295" r:id="rId4"/>
    <p:sldId id="277" r:id="rId5"/>
    <p:sldId id="278" r:id="rId6"/>
    <p:sldId id="303" r:id="rId7"/>
    <p:sldId id="260" r:id="rId8"/>
    <p:sldId id="297" r:id="rId9"/>
    <p:sldId id="261" r:id="rId10"/>
    <p:sldId id="288" r:id="rId11"/>
    <p:sldId id="262" r:id="rId12"/>
    <p:sldId id="285" r:id="rId13"/>
    <p:sldId id="286" r:id="rId14"/>
    <p:sldId id="289" r:id="rId15"/>
    <p:sldId id="27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0" y="11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6049E-3CDF-4DA0-9052-F809B06DF0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5AEA2-91C8-4725-8177-FC377E686648}" type="pres">
      <dgm:prSet presAssocID="{91C6049E-3CDF-4DA0-9052-F809B06DF0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5925F-EF7D-408F-B71A-90681A3C6D6C}" type="presOf" srcId="{91C6049E-3CDF-4DA0-9052-F809B06DF07A}" destId="{12F5AEA2-91C8-4725-8177-FC377E68664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3FDDD-6D9D-4429-B01C-2D02CFC3A97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4A00A-76EF-48DF-8D2A-5BCE0360A13A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কাল্পনিক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14033A-7366-41E9-9255-49991848F6DF}" type="parTrans" cxnId="{9F9BF797-524E-4158-98B3-04CA938985AC}">
      <dgm:prSet/>
      <dgm:spPr/>
      <dgm:t>
        <a:bodyPr/>
        <a:lstStyle/>
        <a:p>
          <a:endParaRPr lang="en-US"/>
        </a:p>
      </dgm:t>
    </dgm:pt>
    <dgm:pt modelId="{F58C4163-47E7-4E0A-B374-2B002292B2C6}" type="sibTrans" cxnId="{9F9BF797-524E-4158-98B3-04CA938985AC}">
      <dgm:prSet/>
      <dgm:spPr/>
      <dgm:t>
        <a:bodyPr/>
        <a:lstStyle/>
        <a:p>
          <a:endParaRPr lang="en-US"/>
        </a:p>
      </dgm:t>
    </dgm:pt>
    <dgm:pt modelId="{10B2A848-4F52-4696-BDE4-7B67DEBA32C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বৈবাহিক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সম্পর্কীয়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F289700-BC80-4CAC-80B1-DF347151E518}" type="sibTrans" cxnId="{D697CDB5-0C56-4325-8759-A11C22966E8A}">
      <dgm:prSet/>
      <dgm:spPr/>
      <dgm:t>
        <a:bodyPr/>
        <a:lstStyle/>
        <a:p>
          <a:endParaRPr lang="en-US"/>
        </a:p>
      </dgm:t>
    </dgm:pt>
    <dgm:pt modelId="{7530D6C3-426F-4448-B539-AE5EAC209936}" type="parTrans" cxnId="{D697CDB5-0C56-4325-8759-A11C22966E8A}">
      <dgm:prSet/>
      <dgm:spPr/>
      <dgm:t>
        <a:bodyPr/>
        <a:lstStyle/>
        <a:p>
          <a:endParaRPr lang="en-US"/>
        </a:p>
      </dgm:t>
    </dgm:pt>
    <dgm:pt modelId="{43A892EF-9641-40D0-8D1E-5AA7314DB1DA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রক্ত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সম্পর্কিত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CD7339F-9CED-4FBA-BEC0-C212091DE527}" type="sibTrans" cxnId="{0D13CB89-73E4-4507-AFD4-FB8555040AF9}">
      <dgm:prSet/>
      <dgm:spPr/>
      <dgm:t>
        <a:bodyPr/>
        <a:lstStyle/>
        <a:p>
          <a:endParaRPr lang="en-US"/>
        </a:p>
      </dgm:t>
    </dgm:pt>
    <dgm:pt modelId="{1B812F3A-E4A0-43F7-B72B-70E76F54A783}" type="parTrans" cxnId="{0D13CB89-73E4-4507-AFD4-FB8555040AF9}">
      <dgm:prSet/>
      <dgm:spPr/>
      <dgm:t>
        <a:bodyPr/>
        <a:lstStyle/>
        <a:p>
          <a:endParaRPr lang="en-US"/>
        </a:p>
      </dgm:t>
    </dgm:pt>
    <dgm:pt modelId="{8BEA0A19-3FC5-4667-B505-F5DE3CCD0919}">
      <dgm:prSet custT="1"/>
      <dgm:spPr/>
      <dgm:t>
        <a:bodyPr anchor="t"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প্রথাগত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00E9A145-CF53-4B6E-8030-734CDB8C6CBE}" type="parTrans" cxnId="{F151EAF3-37B0-4682-A36C-2CBDEF8B02AA}">
      <dgm:prSet/>
      <dgm:spPr/>
      <dgm:t>
        <a:bodyPr/>
        <a:lstStyle/>
        <a:p>
          <a:endParaRPr lang="en-US"/>
        </a:p>
      </dgm:t>
    </dgm:pt>
    <dgm:pt modelId="{688ABC3C-E497-4E6B-BB6C-C0B7DBCB634F}" type="sibTrans" cxnId="{F151EAF3-37B0-4682-A36C-2CBDEF8B02AA}">
      <dgm:prSet/>
      <dgm:spPr/>
      <dgm:t>
        <a:bodyPr/>
        <a:lstStyle/>
        <a:p>
          <a:endParaRPr lang="en-US"/>
        </a:p>
      </dgm:t>
    </dgm:pt>
    <dgm:pt modelId="{3B1F42C3-CAAD-49DA-89DD-3DC1C4C6A1C1}" type="pres">
      <dgm:prSet presAssocID="{3313FDDD-6D9D-4429-B01C-2D02CFC3A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D0120-AB41-4648-B82B-8DB1543CEF99}" type="pres">
      <dgm:prSet presAssocID="{8BEA0A19-3FC5-4667-B505-F5DE3CCD0919}" presName="boxAndChildren" presStyleCnt="0"/>
      <dgm:spPr/>
    </dgm:pt>
    <dgm:pt modelId="{E543475C-85E1-4FDC-A2BD-60ABB0A1C2CA}" type="pres">
      <dgm:prSet presAssocID="{8BEA0A19-3FC5-4667-B505-F5DE3CCD0919}" presName="parentTextBox" presStyleLbl="node1" presStyleIdx="0" presStyleCnt="4"/>
      <dgm:spPr/>
      <dgm:t>
        <a:bodyPr/>
        <a:lstStyle/>
        <a:p>
          <a:endParaRPr lang="en-US"/>
        </a:p>
      </dgm:t>
    </dgm:pt>
    <dgm:pt modelId="{21DB6BA9-77E2-4B98-A17B-06088ECB07DC}" type="pres">
      <dgm:prSet presAssocID="{F58C4163-47E7-4E0A-B374-2B002292B2C6}" presName="sp" presStyleCnt="0"/>
      <dgm:spPr/>
    </dgm:pt>
    <dgm:pt modelId="{6DCF5EF5-64E6-463A-AC0A-139D1986197C}" type="pres">
      <dgm:prSet presAssocID="{4E64A00A-76EF-48DF-8D2A-5BCE0360A13A}" presName="arrowAndChildren" presStyleCnt="0"/>
      <dgm:spPr/>
    </dgm:pt>
    <dgm:pt modelId="{6337A2E9-B074-4C07-B102-FD59F4516BA6}" type="pres">
      <dgm:prSet presAssocID="{4E64A00A-76EF-48DF-8D2A-5BCE0360A13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A1125EF-EE41-4133-8D32-3FC28F49913F}" type="pres">
      <dgm:prSet presAssocID="{8F289700-BC80-4CAC-80B1-DF347151E518}" presName="sp" presStyleCnt="0"/>
      <dgm:spPr/>
    </dgm:pt>
    <dgm:pt modelId="{064E620D-C282-4078-BDAB-08B152AA568D}" type="pres">
      <dgm:prSet presAssocID="{10B2A848-4F52-4696-BDE4-7B67DEBA32C2}" presName="arrowAndChildren" presStyleCnt="0"/>
      <dgm:spPr/>
    </dgm:pt>
    <dgm:pt modelId="{43813B1F-9995-491B-897F-AD123A445CBA}" type="pres">
      <dgm:prSet presAssocID="{10B2A848-4F52-4696-BDE4-7B67DEBA32C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F8FF5BF-6BE8-4B3E-8EC6-31ACA0EB3939}" type="pres">
      <dgm:prSet presAssocID="{FCD7339F-9CED-4FBA-BEC0-C212091DE527}" presName="sp" presStyleCnt="0"/>
      <dgm:spPr/>
    </dgm:pt>
    <dgm:pt modelId="{71A6A786-FA49-43D1-B33F-E6A867B9E286}" type="pres">
      <dgm:prSet presAssocID="{43A892EF-9641-40D0-8D1E-5AA7314DB1DA}" presName="arrowAndChildren" presStyleCnt="0"/>
      <dgm:spPr/>
    </dgm:pt>
    <dgm:pt modelId="{C19D0BA7-A6FA-4A98-BC39-AE745085BD1B}" type="pres">
      <dgm:prSet presAssocID="{43A892EF-9641-40D0-8D1E-5AA7314DB1DA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D13CB89-73E4-4507-AFD4-FB8555040AF9}" srcId="{3313FDDD-6D9D-4429-B01C-2D02CFC3A976}" destId="{43A892EF-9641-40D0-8D1E-5AA7314DB1DA}" srcOrd="0" destOrd="0" parTransId="{1B812F3A-E4A0-43F7-B72B-70E76F54A783}" sibTransId="{FCD7339F-9CED-4FBA-BEC0-C212091DE527}"/>
    <dgm:cxn modelId="{E4E83CDA-C0A8-483C-A9AC-1775AB07CFDA}" type="presOf" srcId="{8BEA0A19-3FC5-4667-B505-F5DE3CCD0919}" destId="{E543475C-85E1-4FDC-A2BD-60ABB0A1C2CA}" srcOrd="0" destOrd="0" presId="urn:microsoft.com/office/officeart/2005/8/layout/process4"/>
    <dgm:cxn modelId="{F151EAF3-37B0-4682-A36C-2CBDEF8B02AA}" srcId="{3313FDDD-6D9D-4429-B01C-2D02CFC3A976}" destId="{8BEA0A19-3FC5-4667-B505-F5DE3CCD0919}" srcOrd="3" destOrd="0" parTransId="{00E9A145-CF53-4B6E-8030-734CDB8C6CBE}" sibTransId="{688ABC3C-E497-4E6B-BB6C-C0B7DBCB634F}"/>
    <dgm:cxn modelId="{64BFC514-56B5-4751-A7E2-46824F1D0EFC}" type="presOf" srcId="{10B2A848-4F52-4696-BDE4-7B67DEBA32C2}" destId="{43813B1F-9995-491B-897F-AD123A445CBA}" srcOrd="0" destOrd="0" presId="urn:microsoft.com/office/officeart/2005/8/layout/process4"/>
    <dgm:cxn modelId="{6EC556FA-747D-4B94-A3A1-FA6ADF906689}" type="presOf" srcId="{4E64A00A-76EF-48DF-8D2A-5BCE0360A13A}" destId="{6337A2E9-B074-4C07-B102-FD59F4516BA6}" srcOrd="0" destOrd="0" presId="urn:microsoft.com/office/officeart/2005/8/layout/process4"/>
    <dgm:cxn modelId="{F2F7C5D6-FF5E-4ADE-AFD5-AAEE9321EB79}" type="presOf" srcId="{43A892EF-9641-40D0-8D1E-5AA7314DB1DA}" destId="{C19D0BA7-A6FA-4A98-BC39-AE745085BD1B}" srcOrd="0" destOrd="0" presId="urn:microsoft.com/office/officeart/2005/8/layout/process4"/>
    <dgm:cxn modelId="{9B7B38A6-93C1-4E09-BA0F-CF989401AEAD}" type="presOf" srcId="{3313FDDD-6D9D-4429-B01C-2D02CFC3A976}" destId="{3B1F42C3-CAAD-49DA-89DD-3DC1C4C6A1C1}" srcOrd="0" destOrd="0" presId="urn:microsoft.com/office/officeart/2005/8/layout/process4"/>
    <dgm:cxn modelId="{9F9BF797-524E-4158-98B3-04CA938985AC}" srcId="{3313FDDD-6D9D-4429-B01C-2D02CFC3A976}" destId="{4E64A00A-76EF-48DF-8D2A-5BCE0360A13A}" srcOrd="2" destOrd="0" parTransId="{2514033A-7366-41E9-9255-49991848F6DF}" sibTransId="{F58C4163-47E7-4E0A-B374-2B002292B2C6}"/>
    <dgm:cxn modelId="{D697CDB5-0C56-4325-8759-A11C22966E8A}" srcId="{3313FDDD-6D9D-4429-B01C-2D02CFC3A976}" destId="{10B2A848-4F52-4696-BDE4-7B67DEBA32C2}" srcOrd="1" destOrd="0" parTransId="{7530D6C3-426F-4448-B539-AE5EAC209936}" sibTransId="{8F289700-BC80-4CAC-80B1-DF347151E518}"/>
    <dgm:cxn modelId="{E2930C50-EE76-447D-8E15-51C856CFD070}" type="presParOf" srcId="{3B1F42C3-CAAD-49DA-89DD-3DC1C4C6A1C1}" destId="{380D0120-AB41-4648-B82B-8DB1543CEF99}" srcOrd="0" destOrd="0" presId="urn:microsoft.com/office/officeart/2005/8/layout/process4"/>
    <dgm:cxn modelId="{9A1B1ECC-77F9-4561-92E8-B9BC0FD2DA61}" type="presParOf" srcId="{380D0120-AB41-4648-B82B-8DB1543CEF99}" destId="{E543475C-85E1-4FDC-A2BD-60ABB0A1C2CA}" srcOrd="0" destOrd="0" presId="urn:microsoft.com/office/officeart/2005/8/layout/process4"/>
    <dgm:cxn modelId="{FA266B3E-A2A6-4A92-9450-AFE28377FAA3}" type="presParOf" srcId="{3B1F42C3-CAAD-49DA-89DD-3DC1C4C6A1C1}" destId="{21DB6BA9-77E2-4B98-A17B-06088ECB07DC}" srcOrd="1" destOrd="0" presId="urn:microsoft.com/office/officeart/2005/8/layout/process4"/>
    <dgm:cxn modelId="{8B42DBF7-17F7-4663-A009-D247069A8903}" type="presParOf" srcId="{3B1F42C3-CAAD-49DA-89DD-3DC1C4C6A1C1}" destId="{6DCF5EF5-64E6-463A-AC0A-139D1986197C}" srcOrd="2" destOrd="0" presId="urn:microsoft.com/office/officeart/2005/8/layout/process4"/>
    <dgm:cxn modelId="{81A757B9-3695-465F-BCBC-42C7D1F62668}" type="presParOf" srcId="{6DCF5EF5-64E6-463A-AC0A-139D1986197C}" destId="{6337A2E9-B074-4C07-B102-FD59F4516BA6}" srcOrd="0" destOrd="0" presId="urn:microsoft.com/office/officeart/2005/8/layout/process4"/>
    <dgm:cxn modelId="{002AAA35-9252-4A68-ABD1-981F5B0582A6}" type="presParOf" srcId="{3B1F42C3-CAAD-49DA-89DD-3DC1C4C6A1C1}" destId="{FA1125EF-EE41-4133-8D32-3FC28F49913F}" srcOrd="3" destOrd="0" presId="urn:microsoft.com/office/officeart/2005/8/layout/process4"/>
    <dgm:cxn modelId="{5AAFF56F-D8AF-4F0C-A7BE-3428BA439A30}" type="presParOf" srcId="{3B1F42C3-CAAD-49DA-89DD-3DC1C4C6A1C1}" destId="{064E620D-C282-4078-BDAB-08B152AA568D}" srcOrd="4" destOrd="0" presId="urn:microsoft.com/office/officeart/2005/8/layout/process4"/>
    <dgm:cxn modelId="{7DDB07FB-85E8-48F8-80A8-C55FC28503FD}" type="presParOf" srcId="{064E620D-C282-4078-BDAB-08B152AA568D}" destId="{43813B1F-9995-491B-897F-AD123A445CBA}" srcOrd="0" destOrd="0" presId="urn:microsoft.com/office/officeart/2005/8/layout/process4"/>
    <dgm:cxn modelId="{92DF88DA-6C93-4914-817E-DB4FE1C33ABF}" type="presParOf" srcId="{3B1F42C3-CAAD-49DA-89DD-3DC1C4C6A1C1}" destId="{1F8FF5BF-6BE8-4B3E-8EC6-31ACA0EB3939}" srcOrd="5" destOrd="0" presId="urn:microsoft.com/office/officeart/2005/8/layout/process4"/>
    <dgm:cxn modelId="{6C242B9F-6E82-4275-9DA6-18CEC9A5DA90}" type="presParOf" srcId="{3B1F42C3-CAAD-49DA-89DD-3DC1C4C6A1C1}" destId="{71A6A786-FA49-43D1-B33F-E6A867B9E286}" srcOrd="6" destOrd="0" presId="urn:microsoft.com/office/officeart/2005/8/layout/process4"/>
    <dgm:cxn modelId="{2A020110-9BD0-4797-9800-240BA8FF537D}" type="presParOf" srcId="{71A6A786-FA49-43D1-B33F-E6A867B9E286}" destId="{C19D0BA7-A6FA-4A98-BC39-AE745085BD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475C-85E1-4FDC-A2BD-60ABB0A1C2CA}">
      <dsp:nvSpPr>
        <dsp:cNvPr id="0" name=""/>
        <dsp:cNvSpPr/>
      </dsp:nvSpPr>
      <dsp:spPr>
        <a:xfrm>
          <a:off x="0" y="4278239"/>
          <a:ext cx="10854362" cy="935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প্রথাগত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0" y="4278239"/>
        <a:ext cx="10854362" cy="935974"/>
      </dsp:txXfrm>
    </dsp:sp>
    <dsp:sp modelId="{6337A2E9-B074-4C07-B102-FD59F4516BA6}">
      <dsp:nvSpPr>
        <dsp:cNvPr id="0" name=""/>
        <dsp:cNvSpPr/>
      </dsp:nvSpPr>
      <dsp:spPr>
        <a:xfrm rot="10800000">
          <a:off x="0" y="2852750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কাল্পনিক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2852750"/>
        <a:ext cx="10854362" cy="935362"/>
      </dsp:txXfrm>
    </dsp:sp>
    <dsp:sp modelId="{43813B1F-9995-491B-897F-AD123A445CBA}">
      <dsp:nvSpPr>
        <dsp:cNvPr id="0" name=""/>
        <dsp:cNvSpPr/>
      </dsp:nvSpPr>
      <dsp:spPr>
        <a:xfrm rot="10800000">
          <a:off x="0" y="1427262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বৈবাহিক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সম্পর্কীয়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1427262"/>
        <a:ext cx="10854362" cy="935362"/>
      </dsp:txXfrm>
    </dsp:sp>
    <dsp:sp modelId="{C19D0BA7-A6FA-4A98-BC39-AE745085BD1B}">
      <dsp:nvSpPr>
        <dsp:cNvPr id="0" name=""/>
        <dsp:cNvSpPr/>
      </dsp:nvSpPr>
      <dsp:spPr>
        <a:xfrm rot="10800000">
          <a:off x="0" y="1773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রক্ত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সম্পর্কিত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1773"/>
        <a:ext cx="10854362" cy="93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18B-FE51-4591-89CD-94D7F4184C22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0107-76FE-4438-A8D6-CB3735A71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0107-76FE-4438-A8D6-CB3735A712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3FF8-3403-42C6-B956-834F81650E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	Govt.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Indrukani</a:t>
            </a:r>
            <a:r>
              <a:rPr lang="en-US" baseline="0" dirty="0" smtClean="0"/>
              <a:t> College, </a:t>
            </a:r>
            <a:r>
              <a:rPr lang="en-US" baseline="0" dirty="0" err="1" smtClean="0"/>
              <a:t>Indrukani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Pirojpur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0107-76FE-4438-A8D6-CB3735A712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zaman274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lly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1146A-1452-4635-AF78-4553EE019CB8}"/>
              </a:ext>
            </a:extLst>
          </p:cNvPr>
          <p:cNvSpPr txBox="1"/>
          <p:nvPr/>
        </p:nvSpPr>
        <p:spPr>
          <a:xfrm>
            <a:off x="4768947" y="2616591"/>
            <a:ext cx="322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439421" y="576775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425163" y="5683347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91" y="126610"/>
            <a:ext cx="10825618" cy="7174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4F2C99-A0BA-4E4E-BE9D-3BEC69E14869}"/>
              </a:ext>
            </a:extLst>
          </p:cNvPr>
          <p:cNvSpPr txBox="1"/>
          <p:nvPr/>
        </p:nvSpPr>
        <p:spPr>
          <a:xfrm>
            <a:off x="0" y="5205040"/>
            <a:ext cx="11485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ব্যতীত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সমপর্যায়ে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সমপর্যায়ে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C24782-8AE1-456C-8963-D4911B03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844062"/>
            <a:ext cx="9186202" cy="436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3C237F-FF8F-4D4B-9E0A-8AE6310CF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844062"/>
            <a:ext cx="9179168" cy="43609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883746" y="6203852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54" y="70339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শ্রেণিমূলক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291904" y="5587332"/>
            <a:ext cx="111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খালাতো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মামাতো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ফুফাতো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780521"/>
            <a:ext cx="9551964" cy="46777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09162" y="4431322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1" y="0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বর্ণনামূলক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0" y="5103674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সম্ভব।এক্ষেত্রে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সম্বোধন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স্বামী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স্ত্রী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60E69-77E2-4FF3-8C86-B24886F2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752384"/>
            <a:ext cx="9664504" cy="435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207C5D-7E0E-4A16-9FEB-7DC315650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5" y="752384"/>
            <a:ext cx="9664504" cy="43512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509760" y="6189785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91107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9" y="5704200"/>
            <a:ext cx="9858374" cy="85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985" y="107461"/>
            <a:ext cx="2079934" cy="1200834"/>
          </a:xfrm>
        </p:spPr>
        <p:txBody>
          <a:bodyPr/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308295"/>
            <a:ext cx="10621108" cy="51347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মা-বাবা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ভাই-বোন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EE9924B-952F-4C77-9428-F551CFD26A92}"/>
              </a:ext>
            </a:extLst>
          </p:cNvPr>
          <p:cNvSpPr/>
          <p:nvPr/>
        </p:nvSpPr>
        <p:spPr>
          <a:xfrm>
            <a:off x="5591456" y="1824430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1CC7811-87A0-4E7F-B5C3-9D0DE65C5675}"/>
              </a:ext>
            </a:extLst>
          </p:cNvPr>
          <p:cNvSpPr/>
          <p:nvPr/>
        </p:nvSpPr>
        <p:spPr>
          <a:xfrm>
            <a:off x="995589" y="3829929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9B58A1-8716-4FF7-A86B-7DA188CD68EE}"/>
              </a:ext>
            </a:extLst>
          </p:cNvPr>
          <p:cNvSpPr/>
          <p:nvPr/>
        </p:nvSpPr>
        <p:spPr>
          <a:xfrm>
            <a:off x="5591456" y="531890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3852"/>
            <a:ext cx="11430000" cy="5127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সাহেব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স্ত্রী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গতবছর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অসুস্থ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আত্মীয়দের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বিপদে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আপদে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সবসময়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সাহেবের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শ্বশুর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শ্বাশুড়ি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নাতি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নাতনি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বাসায়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বেড়াতে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সামাজিকীকরন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বর্ননায়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প্রতিফলিত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3625" y="3244334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সইক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20775" y="4656406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E9D199-2DF6-4D67-971E-6655C61D5D60}"/>
              </a:ext>
            </a:extLst>
          </p:cNvPr>
          <p:cNvSpPr txBox="1"/>
          <p:nvPr/>
        </p:nvSpPr>
        <p:spPr>
          <a:xfrm>
            <a:off x="4544296" y="124695"/>
            <a:ext cx="39632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20775" y="4656406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791" y="3071074"/>
            <a:ext cx="5257531" cy="3144431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মাসুদুজ্জামান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  <a:hlinkClick r:id="rId2"/>
              </a:rPr>
              <a:t>mzaman274@gmail.com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Mobile :01818321562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2229" y="2199884"/>
            <a:ext cx="4596722" cy="45526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সপ্তম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69" y="82696"/>
            <a:ext cx="2412587" cy="2750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9618113" y="5969320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9D4691-9A6D-4574-9365-B396AC47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00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38B010-BB44-4F49-B58D-F71FC9E41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00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06F3D4-0A7A-4CC3-96DB-014D19BA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5"/>
            <a:ext cx="9959926" cy="5500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11CB5F-DC07-46A1-B50A-93B269E99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3"/>
            <a:ext cx="9959927" cy="55004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rot="5400000">
            <a:off x="10230727" y="4698610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21" y="147711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5" y="5312505"/>
            <a:ext cx="10733650" cy="1200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FA1E7-1220-42D9-8FC8-4B56213B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1348546"/>
            <a:ext cx="5908431" cy="37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55014" y="6091311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974675-63B7-40CE-97C1-3967155F158E}"/>
              </a:ext>
            </a:extLst>
          </p:cNvPr>
          <p:cNvSpPr txBox="1"/>
          <p:nvPr/>
        </p:nvSpPr>
        <p:spPr>
          <a:xfrm>
            <a:off x="931985" y="35533"/>
            <a:ext cx="956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াংলাদেশে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্রকারভেদ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CE269142-C746-4F60-BAA9-3F68104F26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5813" y="1252538"/>
          <a:ext cx="9858375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F4ACAD2B-1196-4D1C-9175-90B24A0D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275718"/>
              </p:ext>
            </p:extLst>
          </p:nvPr>
        </p:nvGraphicFramePr>
        <p:xfrm>
          <a:off x="287819" y="847188"/>
          <a:ext cx="10854362" cy="521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00E93-E302-4F02-8993-52EEC9A1C449}"/>
              </a:ext>
            </a:extLst>
          </p:cNvPr>
          <p:cNvSpPr txBox="1"/>
          <p:nvPr/>
        </p:nvSpPr>
        <p:spPr>
          <a:xfrm>
            <a:off x="287819" y="6031009"/>
            <a:ext cx="445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DB232B-6C4C-4895-866D-7FFE960A19AD}"/>
              </a:ext>
            </a:extLst>
          </p:cNvPr>
          <p:cNvSpPr txBox="1"/>
          <p:nvPr/>
        </p:nvSpPr>
        <p:spPr>
          <a:xfrm>
            <a:off x="6685851" y="6010812"/>
            <a:ext cx="445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336"/>
            <a:ext cx="11430000" cy="1638448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সন্তানসন্ততি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ভাইবোন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নাতিনাতনি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2531887" y="141116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248D7B-97B7-4897-9467-1332BB1D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3" y="910557"/>
            <a:ext cx="8876714" cy="4824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0FE95B-341B-4449-BBCB-C7D03D7A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3" y="910557"/>
            <a:ext cx="8876714" cy="4824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0915F4-9141-4677-A370-80C4CC2F4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4" y="910556"/>
            <a:ext cx="8876714" cy="4824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7ACB2B-7676-4E32-9E90-191895CAE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2" y="910554"/>
            <a:ext cx="8876714" cy="48247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5400000">
            <a:off x="10081257" y="5489148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6" y="5701803"/>
            <a:ext cx="11479237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স্বামী-স্ত্রী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শ্বশুর-শাশুড়ি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2528369" y="168188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CD0103-E6A6-4021-8EE2-17656A28F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937629"/>
            <a:ext cx="9481624" cy="4764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E5B9B8-768B-4DD5-869D-BCD5C3097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937628"/>
            <a:ext cx="9481623" cy="4764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5678F2-3EED-4ECC-BDB4-9E82408EB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5" y="937625"/>
            <a:ext cx="9474587" cy="4764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5B7469-23C9-48FF-AECB-2D6250011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2" y="937622"/>
            <a:ext cx="9467557" cy="47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1" y="147411"/>
            <a:ext cx="9858375" cy="73885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369276" y="5103674"/>
            <a:ext cx="10691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দোস্ত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BF40-9695-4579-B503-5B56B1FD8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886265"/>
            <a:ext cx="8398412" cy="421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8E52A8-3293-42A6-B9AC-BDDF97FA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0" y="886265"/>
            <a:ext cx="8398412" cy="4217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02941F-516E-4BF4-A3B3-768F7333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886263"/>
            <a:ext cx="8398412" cy="4217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8A6C26-D81C-4ECC-88CE-AB8C384A9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886259"/>
            <a:ext cx="8398413" cy="42174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11285" y="6175717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588</Words>
  <Application>Microsoft Office PowerPoint</Application>
  <PresentationFormat>Custom</PresentationFormat>
  <Paragraphs>77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জন্মগতভাবে রক্ত সম্পর্কের ভিত্তিতে যে জ্ঞাতি সম্পর্কের সৃষ্টি হয়,  যেমন- পিতামাতার সাথে সন্তানসন্ততি, ভাইবোন, নাতিনাতনি ইত্যাদি  </vt:lpstr>
      <vt:lpstr>বৈবাহিক সম্পর্কের ভিত্তিতে এ জ্ঞাতি গড়ে ওঠে, যেমন- স্বামী-স্ত্রী, শ্বশুর-শাশুড়ি ইত্যাদি। </vt:lpstr>
      <vt:lpstr>কাল্পনিক জ্ঞাতি </vt:lpstr>
      <vt:lpstr>একক কাজ </vt:lpstr>
      <vt:lpstr>প্রথাগত জ্ঞাতি </vt:lpstr>
      <vt:lpstr>শ্রেণিমূলক জ্ঞাতি সম্পর্ক </vt:lpstr>
      <vt:lpstr>বর্ণনামূলক জ্ঞাতি সম্পর্ক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Rajib</cp:lastModifiedBy>
  <cp:revision>88</cp:revision>
  <dcterms:created xsi:type="dcterms:W3CDTF">2019-12-14T12:04:09Z</dcterms:created>
  <dcterms:modified xsi:type="dcterms:W3CDTF">2020-10-22T10:45:56Z</dcterms:modified>
</cp:coreProperties>
</file>