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83" r:id="rId2"/>
    <p:sldId id="276" r:id="rId3"/>
    <p:sldId id="258" r:id="rId4"/>
    <p:sldId id="277" r:id="rId5"/>
    <p:sldId id="278" r:id="rId6"/>
    <p:sldId id="284" r:id="rId7"/>
    <p:sldId id="294" r:id="rId8"/>
    <p:sldId id="260" r:id="rId9"/>
    <p:sldId id="261" r:id="rId10"/>
    <p:sldId id="262" r:id="rId11"/>
    <p:sldId id="285" r:id="rId12"/>
    <p:sldId id="286" r:id="rId13"/>
    <p:sldId id="288" r:id="rId14"/>
    <p:sldId id="287" r:id="rId15"/>
    <p:sldId id="293" r:id="rId16"/>
    <p:sldId id="292" r:id="rId17"/>
    <p:sldId id="291" r:id="rId18"/>
    <p:sldId id="290" r:id="rId19"/>
    <p:sldId id="289" r:id="rId20"/>
    <p:sldId id="282" r:id="rId21"/>
    <p:sldId id="280" r:id="rId22"/>
    <p:sldId id="281" r:id="rId23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660"/>
  </p:normalViewPr>
  <p:slideViewPr>
    <p:cSldViewPr snapToGrid="0">
      <p:cViewPr>
        <p:scale>
          <a:sx n="66" d="100"/>
          <a:sy n="66" d="100"/>
        </p:scale>
        <p:origin x="138" y="162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CFA92-3740-4CA1-924E-D85CE6E1DEB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9FFCE4-9633-48CC-A86F-9D5E379379A2}">
      <dgm:prSet phldrT="[Text]" custT="1"/>
      <dgm:spPr/>
      <dgm:t>
        <a:bodyPr/>
        <a:lstStyle/>
        <a:p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সমাজজীবন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256320AC-DE78-4994-86F6-34CE10486598}" type="parTrans" cxnId="{56E34BFC-F275-4D32-B8C8-EC1F629DBC19}">
      <dgm:prSet/>
      <dgm:spPr/>
      <dgm:t>
        <a:bodyPr/>
        <a:lstStyle/>
        <a:p>
          <a:endParaRPr lang="en-US"/>
        </a:p>
      </dgm:t>
    </dgm:pt>
    <dgm:pt modelId="{5A73FCEC-482F-4BB0-8360-3AE478943136}" type="sibTrans" cxnId="{56E34BFC-F275-4D32-B8C8-EC1F629DBC19}">
      <dgm:prSet/>
      <dgm:spPr/>
      <dgm:t>
        <a:bodyPr/>
        <a:lstStyle/>
        <a:p>
          <a:endParaRPr lang="en-US"/>
        </a:p>
      </dgm:t>
    </dgm:pt>
    <dgm:pt modelId="{FA5B1863-826B-4B8A-ABAA-FF3FED32977E}">
      <dgm:prSet phldrT="[Text]" custT="1"/>
      <dgm:spPr/>
      <dgm:t>
        <a:bodyPr/>
        <a:lstStyle/>
        <a:p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পরিবার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F1F1F9D3-1984-4371-A37E-3CCF5C5600C9}" type="parTrans" cxnId="{521ACED0-0135-4DA0-A81B-941B235A46C3}">
      <dgm:prSet/>
      <dgm:spPr/>
      <dgm:t>
        <a:bodyPr/>
        <a:lstStyle/>
        <a:p>
          <a:endParaRPr lang="en-US"/>
        </a:p>
      </dgm:t>
    </dgm:pt>
    <dgm:pt modelId="{E799609B-FA60-4448-A0CF-45F2F835D120}" type="sibTrans" cxnId="{521ACED0-0135-4DA0-A81B-941B235A46C3}">
      <dgm:prSet/>
      <dgm:spPr/>
      <dgm:t>
        <a:bodyPr/>
        <a:lstStyle/>
        <a:p>
          <a:endParaRPr lang="en-US"/>
        </a:p>
      </dgm:t>
    </dgm:pt>
    <dgm:pt modelId="{4F6624CC-CC27-44FB-8126-494AB15D0B47}">
      <dgm:prSet phldrT="[Text]" custT="1"/>
      <dgm:spPr/>
      <dgm:t>
        <a:bodyPr/>
        <a:lstStyle/>
        <a:p>
          <a:pPr algn="ctr"/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সঙ্গীদল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2C21384C-13A0-4DF7-A4ED-C404E3E8AA27}" type="parTrans" cxnId="{5BA00A25-D3B0-464D-83B7-58830917284D}">
      <dgm:prSet/>
      <dgm:spPr/>
      <dgm:t>
        <a:bodyPr/>
        <a:lstStyle/>
        <a:p>
          <a:endParaRPr lang="en-US"/>
        </a:p>
      </dgm:t>
    </dgm:pt>
    <dgm:pt modelId="{D4AF0CAA-DE50-4C9D-8EA6-1425A13D02AF}" type="sibTrans" cxnId="{5BA00A25-D3B0-464D-83B7-58830917284D}">
      <dgm:prSet/>
      <dgm:spPr/>
      <dgm:t>
        <a:bodyPr/>
        <a:lstStyle/>
        <a:p>
          <a:endParaRPr lang="en-US"/>
        </a:p>
      </dgm:t>
    </dgm:pt>
    <dgm:pt modelId="{472B9AFC-9333-4018-82E4-88FF924C14A4}">
      <dgm:prSet phldrT="[Text]" custT="1"/>
      <dgm:spPr/>
      <dgm:t>
        <a:bodyPr anchor="ctr"/>
        <a:lstStyle/>
        <a:p>
          <a:pPr algn="ctr"/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সহকর্মী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F36F5497-DE7B-4F44-B409-87BBA591F2B0}" type="parTrans" cxnId="{55B97EAB-6F26-4CB2-AE92-97D33D08BF80}">
      <dgm:prSet/>
      <dgm:spPr/>
      <dgm:t>
        <a:bodyPr/>
        <a:lstStyle/>
        <a:p>
          <a:endParaRPr lang="en-US"/>
        </a:p>
      </dgm:t>
    </dgm:pt>
    <dgm:pt modelId="{8283C645-6DE3-44AF-9135-1E112E7C6947}" type="sibTrans" cxnId="{55B97EAB-6F26-4CB2-AE92-97D33D08BF80}">
      <dgm:prSet/>
      <dgm:spPr/>
      <dgm:t>
        <a:bodyPr/>
        <a:lstStyle/>
        <a:p>
          <a:endParaRPr lang="en-US"/>
        </a:p>
      </dgm:t>
    </dgm:pt>
    <dgm:pt modelId="{FE890ED7-9FF4-4FC2-AD4A-7C73E154EC57}">
      <dgm:prSet phldrT="[Text]" custT="1"/>
      <dgm:spPr/>
      <dgm:t>
        <a:bodyPr/>
        <a:lstStyle/>
        <a:p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শিক্ষা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প্রতিষ্ঠান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5EC45E4A-7833-427B-84D9-B9C00DDFB87C}" type="parTrans" cxnId="{4FEDD1C3-E910-4E1D-95E4-703891201588}">
      <dgm:prSet/>
      <dgm:spPr/>
      <dgm:t>
        <a:bodyPr/>
        <a:lstStyle/>
        <a:p>
          <a:endParaRPr lang="en-US"/>
        </a:p>
      </dgm:t>
    </dgm:pt>
    <dgm:pt modelId="{F0A26459-F6E2-4CD3-8FEB-3D4959223B49}" type="sibTrans" cxnId="{4FEDD1C3-E910-4E1D-95E4-703891201588}">
      <dgm:prSet/>
      <dgm:spPr/>
      <dgm:t>
        <a:bodyPr/>
        <a:lstStyle/>
        <a:p>
          <a:endParaRPr lang="en-US"/>
        </a:p>
      </dgm:t>
    </dgm:pt>
    <dgm:pt modelId="{BACB2B3F-202A-4EF8-AD14-26AB058D8556}">
      <dgm:prSet custT="1"/>
      <dgm:spPr/>
      <dgm:t>
        <a:bodyPr/>
        <a:lstStyle/>
        <a:p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ধর্মীয়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প্রতিষ্ঠান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3202ADC5-1767-4E91-B589-B105CF8E61C5}" type="parTrans" cxnId="{B96DD6C7-9054-4BD0-B41A-D4E6B2FC1397}">
      <dgm:prSet/>
      <dgm:spPr/>
      <dgm:t>
        <a:bodyPr/>
        <a:lstStyle/>
        <a:p>
          <a:endParaRPr lang="en-US"/>
        </a:p>
      </dgm:t>
    </dgm:pt>
    <dgm:pt modelId="{4C83243D-4C44-45E6-95E7-33E01C8B8BF9}" type="sibTrans" cxnId="{B96DD6C7-9054-4BD0-B41A-D4E6B2FC1397}">
      <dgm:prSet/>
      <dgm:spPr/>
      <dgm:t>
        <a:bodyPr/>
        <a:lstStyle/>
        <a:p>
          <a:endParaRPr lang="en-US"/>
        </a:p>
      </dgm:t>
    </dgm:pt>
    <dgm:pt modelId="{CC39AC13-BED5-46F9-85EC-8ADE2DF10B47}">
      <dgm:prSet custT="1"/>
      <dgm:spPr/>
      <dgm:t>
        <a:bodyPr/>
        <a:lstStyle/>
        <a:p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সংঘ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842FD69E-2F91-4A23-A1FA-BFFD700BA9B2}" type="parTrans" cxnId="{034FEF7F-83FA-461B-B732-F03CB4F9567F}">
      <dgm:prSet/>
      <dgm:spPr/>
      <dgm:t>
        <a:bodyPr/>
        <a:lstStyle/>
        <a:p>
          <a:endParaRPr lang="en-US"/>
        </a:p>
      </dgm:t>
    </dgm:pt>
    <dgm:pt modelId="{ACF5ACF1-CC01-4CF7-B168-A7B93269003F}" type="sibTrans" cxnId="{034FEF7F-83FA-461B-B732-F03CB4F9567F}">
      <dgm:prSet/>
      <dgm:spPr/>
      <dgm:t>
        <a:bodyPr/>
        <a:lstStyle/>
        <a:p>
          <a:endParaRPr lang="en-US"/>
        </a:p>
      </dgm:t>
    </dgm:pt>
    <dgm:pt modelId="{00CC4982-588F-4D87-9CFD-9192E45086A9}" type="pres">
      <dgm:prSet presAssocID="{124CFA92-3740-4CA1-924E-D85CE6E1DEB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7B1A47-B5B5-41DE-AA67-9E0DE1E898FE}" type="pres">
      <dgm:prSet presAssocID="{C99FFCE4-9633-48CC-A86F-9D5E379379A2}" presName="centerShape" presStyleLbl="node0" presStyleIdx="0" presStyleCnt="1" custScaleX="183034" custScaleY="127738" custLinFactNeighborX="-2368" custLinFactNeighborY="-4216"/>
      <dgm:spPr/>
      <dgm:t>
        <a:bodyPr/>
        <a:lstStyle/>
        <a:p>
          <a:endParaRPr lang="en-US"/>
        </a:p>
      </dgm:t>
    </dgm:pt>
    <dgm:pt modelId="{A717FC6D-8F8A-4FD4-B286-92AE521FE8CD}" type="pres">
      <dgm:prSet presAssocID="{F1F1F9D3-1984-4371-A37E-3CCF5C5600C9}" presName="parTrans" presStyleLbl="sibTrans2D1" presStyleIdx="0" presStyleCnt="6"/>
      <dgm:spPr/>
      <dgm:t>
        <a:bodyPr/>
        <a:lstStyle/>
        <a:p>
          <a:endParaRPr lang="en-US"/>
        </a:p>
      </dgm:t>
    </dgm:pt>
    <dgm:pt modelId="{30A05BE8-F127-482C-ACF3-1731F4C756AA}" type="pres">
      <dgm:prSet presAssocID="{F1F1F9D3-1984-4371-A37E-3CCF5C5600C9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28AC5FF6-6B31-4DA9-8F28-309FAB25D7CD}" type="pres">
      <dgm:prSet presAssocID="{FA5B1863-826B-4B8A-ABAA-FF3FED32977E}" presName="node" presStyleLbl="node1" presStyleIdx="0" presStyleCnt="6" custScaleX="133267" custScaleY="92563" custRadScaleRad="98209" custRadScaleInc="-49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C5EC4B-0FAD-4795-86FE-FDE8425A2A3A}" type="pres">
      <dgm:prSet presAssocID="{2C21384C-13A0-4DF7-A4ED-C404E3E8AA27}" presName="parTrans" presStyleLbl="sibTrans2D1" presStyleIdx="1" presStyleCnt="6"/>
      <dgm:spPr/>
      <dgm:t>
        <a:bodyPr/>
        <a:lstStyle/>
        <a:p>
          <a:endParaRPr lang="en-US"/>
        </a:p>
      </dgm:t>
    </dgm:pt>
    <dgm:pt modelId="{9645A771-E201-49BD-8622-A2271EB5A046}" type="pres">
      <dgm:prSet presAssocID="{2C21384C-13A0-4DF7-A4ED-C404E3E8AA27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FAA6997D-4A61-4021-A721-590B703042B2}" type="pres">
      <dgm:prSet presAssocID="{4F6624CC-CC27-44FB-8126-494AB15D0B47}" presName="node" presStyleLbl="node1" presStyleIdx="1" presStyleCnt="6" custScaleX="124892" custRadScaleRad="124088" custRadScaleInc="-13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377B57-D5D0-4112-8FE5-67552653E906}" type="pres">
      <dgm:prSet presAssocID="{3202ADC5-1767-4E91-B589-B105CF8E61C5}" presName="parTrans" presStyleLbl="sibTrans2D1" presStyleIdx="2" presStyleCnt="6"/>
      <dgm:spPr/>
      <dgm:t>
        <a:bodyPr/>
        <a:lstStyle/>
        <a:p>
          <a:endParaRPr lang="en-US"/>
        </a:p>
      </dgm:t>
    </dgm:pt>
    <dgm:pt modelId="{67257E34-9668-46DB-B3A6-981DEEC7F4D2}" type="pres">
      <dgm:prSet presAssocID="{3202ADC5-1767-4E91-B589-B105CF8E61C5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23C4594E-A214-4390-9523-940324D54772}" type="pres">
      <dgm:prSet presAssocID="{BACB2B3F-202A-4EF8-AD14-26AB058D8556}" presName="node" presStyleLbl="node1" presStyleIdx="2" presStyleCnt="6" custScaleX="112618" custRadScaleRad="122200" custRadScaleInc="-391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59DB56-6F69-459F-88EF-4117F4EBA0BB}" type="pres">
      <dgm:prSet presAssocID="{F36F5497-DE7B-4F44-B409-87BBA591F2B0}" presName="parTrans" presStyleLbl="sibTrans2D1" presStyleIdx="3" presStyleCnt="6"/>
      <dgm:spPr/>
      <dgm:t>
        <a:bodyPr/>
        <a:lstStyle/>
        <a:p>
          <a:endParaRPr lang="en-US"/>
        </a:p>
      </dgm:t>
    </dgm:pt>
    <dgm:pt modelId="{421289E7-ECDF-49BE-959B-4BE520DDADF8}" type="pres">
      <dgm:prSet presAssocID="{F36F5497-DE7B-4F44-B409-87BBA591F2B0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46E55336-B040-4E26-B5A8-EF5A82C24F55}" type="pres">
      <dgm:prSet presAssocID="{472B9AFC-9333-4018-82E4-88FF924C14A4}" presName="node" presStyleLbl="node1" presStyleIdx="3" presStyleCnt="6" custScaleX="110120" custScaleY="105840" custRadScaleRad="86324" custRadScaleInc="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7A77AD-7420-431F-9E77-B1A2545B588E}" type="pres">
      <dgm:prSet presAssocID="{842FD69E-2F91-4A23-A1FA-BFFD700BA9B2}" presName="parTrans" presStyleLbl="sibTrans2D1" presStyleIdx="4" presStyleCnt="6"/>
      <dgm:spPr/>
      <dgm:t>
        <a:bodyPr/>
        <a:lstStyle/>
        <a:p>
          <a:endParaRPr lang="en-US"/>
        </a:p>
      </dgm:t>
    </dgm:pt>
    <dgm:pt modelId="{FF53F706-46F5-4DED-9917-B4AC51DF2839}" type="pres">
      <dgm:prSet presAssocID="{842FD69E-2F91-4A23-A1FA-BFFD700BA9B2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9DB78C9A-6AEB-42F6-8AD1-D29D803829F1}" type="pres">
      <dgm:prSet presAssocID="{CC39AC13-BED5-46F9-85EC-8ADE2DF10B47}" presName="node" presStyleLbl="node1" presStyleIdx="4" presStyleCnt="6" custScaleX="119050" custRadScaleRad="118060" custRadScaleInc="46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2DCF63-D01B-4766-8398-8A95D04EBB50}" type="pres">
      <dgm:prSet presAssocID="{5EC45E4A-7833-427B-84D9-B9C00DDFB87C}" presName="parTrans" presStyleLbl="sibTrans2D1" presStyleIdx="5" presStyleCnt="6"/>
      <dgm:spPr/>
      <dgm:t>
        <a:bodyPr/>
        <a:lstStyle/>
        <a:p>
          <a:endParaRPr lang="en-US"/>
        </a:p>
      </dgm:t>
    </dgm:pt>
    <dgm:pt modelId="{AAABAB39-51F9-42F0-893C-154EC2E62E2F}" type="pres">
      <dgm:prSet presAssocID="{5EC45E4A-7833-427B-84D9-B9C00DDFB87C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DA306025-7B26-4863-88F6-B03FB0C1D3FD}" type="pres">
      <dgm:prSet presAssocID="{FE890ED7-9FF4-4FC2-AD4A-7C73E154EC57}" presName="node" presStyleLbl="node1" presStyleIdx="5" presStyleCnt="6" custScaleX="125418" custScaleY="91305" custRadScaleRad="122060" custRadScaleInc="-261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BD336F-A522-4E53-B853-9198957CD7E1}" type="presOf" srcId="{CC39AC13-BED5-46F9-85EC-8ADE2DF10B47}" destId="{9DB78C9A-6AEB-42F6-8AD1-D29D803829F1}" srcOrd="0" destOrd="0" presId="urn:microsoft.com/office/officeart/2005/8/layout/radial5"/>
    <dgm:cxn modelId="{DF7CEEB3-C554-46A1-893E-2E7CF013B800}" type="presOf" srcId="{3202ADC5-1767-4E91-B589-B105CF8E61C5}" destId="{67257E34-9668-46DB-B3A6-981DEEC7F4D2}" srcOrd="1" destOrd="0" presId="urn:microsoft.com/office/officeart/2005/8/layout/radial5"/>
    <dgm:cxn modelId="{3D3D5745-9B82-42F4-AE43-2B3AE252EF9B}" type="presOf" srcId="{842FD69E-2F91-4A23-A1FA-BFFD700BA9B2}" destId="{497A77AD-7420-431F-9E77-B1A2545B588E}" srcOrd="0" destOrd="0" presId="urn:microsoft.com/office/officeart/2005/8/layout/radial5"/>
    <dgm:cxn modelId="{1BF8EB5B-4D67-4FE5-8F16-7703BA974B1D}" type="presOf" srcId="{C99FFCE4-9633-48CC-A86F-9D5E379379A2}" destId="{CE7B1A47-B5B5-41DE-AA67-9E0DE1E898FE}" srcOrd="0" destOrd="0" presId="urn:microsoft.com/office/officeart/2005/8/layout/radial5"/>
    <dgm:cxn modelId="{B96DD6C7-9054-4BD0-B41A-D4E6B2FC1397}" srcId="{C99FFCE4-9633-48CC-A86F-9D5E379379A2}" destId="{BACB2B3F-202A-4EF8-AD14-26AB058D8556}" srcOrd="2" destOrd="0" parTransId="{3202ADC5-1767-4E91-B589-B105CF8E61C5}" sibTransId="{4C83243D-4C44-45E6-95E7-33E01C8B8BF9}"/>
    <dgm:cxn modelId="{CC9B60C8-C7A1-400C-B2F9-F03D98511F68}" type="presOf" srcId="{472B9AFC-9333-4018-82E4-88FF924C14A4}" destId="{46E55336-B040-4E26-B5A8-EF5A82C24F55}" srcOrd="0" destOrd="0" presId="urn:microsoft.com/office/officeart/2005/8/layout/radial5"/>
    <dgm:cxn modelId="{093F0362-60F9-480F-B612-ADA950580FE8}" type="presOf" srcId="{F1F1F9D3-1984-4371-A37E-3CCF5C5600C9}" destId="{30A05BE8-F127-482C-ACF3-1731F4C756AA}" srcOrd="1" destOrd="0" presId="urn:microsoft.com/office/officeart/2005/8/layout/radial5"/>
    <dgm:cxn modelId="{E58B3860-E34D-4708-8933-3B0E4100C3C7}" type="presOf" srcId="{2C21384C-13A0-4DF7-A4ED-C404E3E8AA27}" destId="{D4C5EC4B-0FAD-4795-86FE-FDE8425A2A3A}" srcOrd="0" destOrd="0" presId="urn:microsoft.com/office/officeart/2005/8/layout/radial5"/>
    <dgm:cxn modelId="{1C8D2EFB-9E35-4530-A0C2-B0BCDDEFD107}" type="presOf" srcId="{3202ADC5-1767-4E91-B589-B105CF8E61C5}" destId="{4B377B57-D5D0-4112-8FE5-67552653E906}" srcOrd="0" destOrd="0" presId="urn:microsoft.com/office/officeart/2005/8/layout/radial5"/>
    <dgm:cxn modelId="{BD471AE1-38AE-45E2-8703-3A00B6D4A07E}" type="presOf" srcId="{124CFA92-3740-4CA1-924E-D85CE6E1DEB9}" destId="{00CC4982-588F-4D87-9CFD-9192E45086A9}" srcOrd="0" destOrd="0" presId="urn:microsoft.com/office/officeart/2005/8/layout/radial5"/>
    <dgm:cxn modelId="{11A3C93A-E646-45C3-9B68-B36950059413}" type="presOf" srcId="{F1F1F9D3-1984-4371-A37E-3CCF5C5600C9}" destId="{A717FC6D-8F8A-4FD4-B286-92AE521FE8CD}" srcOrd="0" destOrd="0" presId="urn:microsoft.com/office/officeart/2005/8/layout/radial5"/>
    <dgm:cxn modelId="{034FEF7F-83FA-461B-B732-F03CB4F9567F}" srcId="{C99FFCE4-9633-48CC-A86F-9D5E379379A2}" destId="{CC39AC13-BED5-46F9-85EC-8ADE2DF10B47}" srcOrd="4" destOrd="0" parTransId="{842FD69E-2F91-4A23-A1FA-BFFD700BA9B2}" sibTransId="{ACF5ACF1-CC01-4CF7-B168-A7B93269003F}"/>
    <dgm:cxn modelId="{CF4CF085-4E7D-4FA9-A3AA-982B84A2FCDE}" type="presOf" srcId="{BACB2B3F-202A-4EF8-AD14-26AB058D8556}" destId="{23C4594E-A214-4390-9523-940324D54772}" srcOrd="0" destOrd="0" presId="urn:microsoft.com/office/officeart/2005/8/layout/radial5"/>
    <dgm:cxn modelId="{7C778196-DD88-47F6-847F-178B85CA4068}" type="presOf" srcId="{5EC45E4A-7833-427B-84D9-B9C00DDFB87C}" destId="{AAABAB39-51F9-42F0-893C-154EC2E62E2F}" srcOrd="1" destOrd="0" presId="urn:microsoft.com/office/officeart/2005/8/layout/radial5"/>
    <dgm:cxn modelId="{400B8323-4D13-4DC2-881F-74DAE737BC79}" type="presOf" srcId="{2C21384C-13A0-4DF7-A4ED-C404E3E8AA27}" destId="{9645A771-E201-49BD-8622-A2271EB5A046}" srcOrd="1" destOrd="0" presId="urn:microsoft.com/office/officeart/2005/8/layout/radial5"/>
    <dgm:cxn modelId="{D1592CFA-85CC-4436-833A-B03CC1C35671}" type="presOf" srcId="{F36F5497-DE7B-4F44-B409-87BBA591F2B0}" destId="{6F59DB56-6F69-459F-88EF-4117F4EBA0BB}" srcOrd="0" destOrd="0" presId="urn:microsoft.com/office/officeart/2005/8/layout/radial5"/>
    <dgm:cxn modelId="{2204F9D0-25A0-4904-B4B9-D79000303253}" type="presOf" srcId="{F36F5497-DE7B-4F44-B409-87BBA591F2B0}" destId="{421289E7-ECDF-49BE-959B-4BE520DDADF8}" srcOrd="1" destOrd="0" presId="urn:microsoft.com/office/officeart/2005/8/layout/radial5"/>
    <dgm:cxn modelId="{5BA00A25-D3B0-464D-83B7-58830917284D}" srcId="{C99FFCE4-9633-48CC-A86F-9D5E379379A2}" destId="{4F6624CC-CC27-44FB-8126-494AB15D0B47}" srcOrd="1" destOrd="0" parTransId="{2C21384C-13A0-4DF7-A4ED-C404E3E8AA27}" sibTransId="{D4AF0CAA-DE50-4C9D-8EA6-1425A13D02AF}"/>
    <dgm:cxn modelId="{6752571D-2DA0-4D5C-89E6-62C73E800D3C}" type="presOf" srcId="{5EC45E4A-7833-427B-84D9-B9C00DDFB87C}" destId="{212DCF63-D01B-4766-8398-8A95D04EBB50}" srcOrd="0" destOrd="0" presId="urn:microsoft.com/office/officeart/2005/8/layout/radial5"/>
    <dgm:cxn modelId="{7D5B8178-C568-46DD-ACAE-913A7E9C41D0}" type="presOf" srcId="{FE890ED7-9FF4-4FC2-AD4A-7C73E154EC57}" destId="{DA306025-7B26-4863-88F6-B03FB0C1D3FD}" srcOrd="0" destOrd="0" presId="urn:microsoft.com/office/officeart/2005/8/layout/radial5"/>
    <dgm:cxn modelId="{521ACED0-0135-4DA0-A81B-941B235A46C3}" srcId="{C99FFCE4-9633-48CC-A86F-9D5E379379A2}" destId="{FA5B1863-826B-4B8A-ABAA-FF3FED32977E}" srcOrd="0" destOrd="0" parTransId="{F1F1F9D3-1984-4371-A37E-3CCF5C5600C9}" sibTransId="{E799609B-FA60-4448-A0CF-45F2F835D120}"/>
    <dgm:cxn modelId="{56E34BFC-F275-4D32-B8C8-EC1F629DBC19}" srcId="{124CFA92-3740-4CA1-924E-D85CE6E1DEB9}" destId="{C99FFCE4-9633-48CC-A86F-9D5E379379A2}" srcOrd="0" destOrd="0" parTransId="{256320AC-DE78-4994-86F6-34CE10486598}" sibTransId="{5A73FCEC-482F-4BB0-8360-3AE478943136}"/>
    <dgm:cxn modelId="{4FEDD1C3-E910-4E1D-95E4-703891201588}" srcId="{C99FFCE4-9633-48CC-A86F-9D5E379379A2}" destId="{FE890ED7-9FF4-4FC2-AD4A-7C73E154EC57}" srcOrd="5" destOrd="0" parTransId="{5EC45E4A-7833-427B-84D9-B9C00DDFB87C}" sibTransId="{F0A26459-F6E2-4CD3-8FEB-3D4959223B49}"/>
    <dgm:cxn modelId="{23FF8429-AD3E-4AB9-AEBA-C93D8CFB93BC}" type="presOf" srcId="{FA5B1863-826B-4B8A-ABAA-FF3FED32977E}" destId="{28AC5FF6-6B31-4DA9-8F28-309FAB25D7CD}" srcOrd="0" destOrd="0" presId="urn:microsoft.com/office/officeart/2005/8/layout/radial5"/>
    <dgm:cxn modelId="{C18335BD-310D-4EC6-92DC-9ADE60A07E23}" type="presOf" srcId="{842FD69E-2F91-4A23-A1FA-BFFD700BA9B2}" destId="{FF53F706-46F5-4DED-9917-B4AC51DF2839}" srcOrd="1" destOrd="0" presId="urn:microsoft.com/office/officeart/2005/8/layout/radial5"/>
    <dgm:cxn modelId="{55B97EAB-6F26-4CB2-AE92-97D33D08BF80}" srcId="{C99FFCE4-9633-48CC-A86F-9D5E379379A2}" destId="{472B9AFC-9333-4018-82E4-88FF924C14A4}" srcOrd="3" destOrd="0" parTransId="{F36F5497-DE7B-4F44-B409-87BBA591F2B0}" sibTransId="{8283C645-6DE3-44AF-9135-1E112E7C6947}"/>
    <dgm:cxn modelId="{B0E0975C-8F37-43AA-84D8-B59F3BBB8840}" type="presOf" srcId="{4F6624CC-CC27-44FB-8126-494AB15D0B47}" destId="{FAA6997D-4A61-4021-A721-590B703042B2}" srcOrd="0" destOrd="0" presId="urn:microsoft.com/office/officeart/2005/8/layout/radial5"/>
    <dgm:cxn modelId="{4D5A1F07-7454-4A83-A818-06B3FEEE2E5F}" type="presParOf" srcId="{00CC4982-588F-4D87-9CFD-9192E45086A9}" destId="{CE7B1A47-B5B5-41DE-AA67-9E0DE1E898FE}" srcOrd="0" destOrd="0" presId="urn:microsoft.com/office/officeart/2005/8/layout/radial5"/>
    <dgm:cxn modelId="{ADAC39C4-C195-47D2-9EF2-588540D6E2D6}" type="presParOf" srcId="{00CC4982-588F-4D87-9CFD-9192E45086A9}" destId="{A717FC6D-8F8A-4FD4-B286-92AE521FE8CD}" srcOrd="1" destOrd="0" presId="urn:microsoft.com/office/officeart/2005/8/layout/radial5"/>
    <dgm:cxn modelId="{888E4537-42AE-41D9-A180-C12AFA2AE60E}" type="presParOf" srcId="{A717FC6D-8F8A-4FD4-B286-92AE521FE8CD}" destId="{30A05BE8-F127-482C-ACF3-1731F4C756AA}" srcOrd="0" destOrd="0" presId="urn:microsoft.com/office/officeart/2005/8/layout/radial5"/>
    <dgm:cxn modelId="{C6A6C350-8E5F-4167-98E2-2566FBD0DEB0}" type="presParOf" srcId="{00CC4982-588F-4D87-9CFD-9192E45086A9}" destId="{28AC5FF6-6B31-4DA9-8F28-309FAB25D7CD}" srcOrd="2" destOrd="0" presId="urn:microsoft.com/office/officeart/2005/8/layout/radial5"/>
    <dgm:cxn modelId="{C8C0E65F-BF52-4654-9411-35B0208A83D2}" type="presParOf" srcId="{00CC4982-588F-4D87-9CFD-9192E45086A9}" destId="{D4C5EC4B-0FAD-4795-86FE-FDE8425A2A3A}" srcOrd="3" destOrd="0" presId="urn:microsoft.com/office/officeart/2005/8/layout/radial5"/>
    <dgm:cxn modelId="{F4B39A9D-114D-4A04-89F5-9E6AFD9FF4AE}" type="presParOf" srcId="{D4C5EC4B-0FAD-4795-86FE-FDE8425A2A3A}" destId="{9645A771-E201-49BD-8622-A2271EB5A046}" srcOrd="0" destOrd="0" presId="urn:microsoft.com/office/officeart/2005/8/layout/radial5"/>
    <dgm:cxn modelId="{E875F9C4-3EA9-4B30-AAB2-A33AE10B4F9F}" type="presParOf" srcId="{00CC4982-588F-4D87-9CFD-9192E45086A9}" destId="{FAA6997D-4A61-4021-A721-590B703042B2}" srcOrd="4" destOrd="0" presId="urn:microsoft.com/office/officeart/2005/8/layout/radial5"/>
    <dgm:cxn modelId="{3E2B4457-6CB3-4560-B069-428CA2EC7CE3}" type="presParOf" srcId="{00CC4982-588F-4D87-9CFD-9192E45086A9}" destId="{4B377B57-D5D0-4112-8FE5-67552653E906}" srcOrd="5" destOrd="0" presId="urn:microsoft.com/office/officeart/2005/8/layout/radial5"/>
    <dgm:cxn modelId="{4A3CEB19-AC77-4862-A43E-5206F59E6635}" type="presParOf" srcId="{4B377B57-D5D0-4112-8FE5-67552653E906}" destId="{67257E34-9668-46DB-B3A6-981DEEC7F4D2}" srcOrd="0" destOrd="0" presId="urn:microsoft.com/office/officeart/2005/8/layout/radial5"/>
    <dgm:cxn modelId="{AA0A9F36-D602-4C3F-95E0-F67F0155454B}" type="presParOf" srcId="{00CC4982-588F-4D87-9CFD-9192E45086A9}" destId="{23C4594E-A214-4390-9523-940324D54772}" srcOrd="6" destOrd="0" presId="urn:microsoft.com/office/officeart/2005/8/layout/radial5"/>
    <dgm:cxn modelId="{8D886CEF-493F-49DF-BDC8-942421533630}" type="presParOf" srcId="{00CC4982-588F-4D87-9CFD-9192E45086A9}" destId="{6F59DB56-6F69-459F-88EF-4117F4EBA0BB}" srcOrd="7" destOrd="0" presId="urn:microsoft.com/office/officeart/2005/8/layout/radial5"/>
    <dgm:cxn modelId="{809EB73E-6A01-476A-BFBB-1C9AA9D993A3}" type="presParOf" srcId="{6F59DB56-6F69-459F-88EF-4117F4EBA0BB}" destId="{421289E7-ECDF-49BE-959B-4BE520DDADF8}" srcOrd="0" destOrd="0" presId="urn:microsoft.com/office/officeart/2005/8/layout/radial5"/>
    <dgm:cxn modelId="{ED95B7CC-418E-453A-A03C-22D3A899B703}" type="presParOf" srcId="{00CC4982-588F-4D87-9CFD-9192E45086A9}" destId="{46E55336-B040-4E26-B5A8-EF5A82C24F55}" srcOrd="8" destOrd="0" presId="urn:microsoft.com/office/officeart/2005/8/layout/radial5"/>
    <dgm:cxn modelId="{4A36F381-0A34-4EFE-A9DB-8D34A775B617}" type="presParOf" srcId="{00CC4982-588F-4D87-9CFD-9192E45086A9}" destId="{497A77AD-7420-431F-9E77-B1A2545B588E}" srcOrd="9" destOrd="0" presId="urn:microsoft.com/office/officeart/2005/8/layout/radial5"/>
    <dgm:cxn modelId="{0D8643AD-4266-46C6-ACC6-6F4F966DCED2}" type="presParOf" srcId="{497A77AD-7420-431F-9E77-B1A2545B588E}" destId="{FF53F706-46F5-4DED-9917-B4AC51DF2839}" srcOrd="0" destOrd="0" presId="urn:microsoft.com/office/officeart/2005/8/layout/radial5"/>
    <dgm:cxn modelId="{374AD192-C844-4745-AC6B-5746999BEC77}" type="presParOf" srcId="{00CC4982-588F-4D87-9CFD-9192E45086A9}" destId="{9DB78C9A-6AEB-42F6-8AD1-D29D803829F1}" srcOrd="10" destOrd="0" presId="urn:microsoft.com/office/officeart/2005/8/layout/radial5"/>
    <dgm:cxn modelId="{89326557-C6DF-4BD1-B533-858F00AD0CE0}" type="presParOf" srcId="{00CC4982-588F-4D87-9CFD-9192E45086A9}" destId="{212DCF63-D01B-4766-8398-8A95D04EBB50}" srcOrd="11" destOrd="0" presId="urn:microsoft.com/office/officeart/2005/8/layout/radial5"/>
    <dgm:cxn modelId="{3DF26DA1-6A3B-450C-BB31-06C9D73F2B85}" type="presParOf" srcId="{212DCF63-D01B-4766-8398-8A95D04EBB50}" destId="{AAABAB39-51F9-42F0-893C-154EC2E62E2F}" srcOrd="0" destOrd="0" presId="urn:microsoft.com/office/officeart/2005/8/layout/radial5"/>
    <dgm:cxn modelId="{E2BE7D4A-5A94-4C92-A32D-B5666AA8CBEB}" type="presParOf" srcId="{00CC4982-588F-4D87-9CFD-9192E45086A9}" destId="{DA306025-7B26-4863-88F6-B03FB0C1D3FD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B1A47-B5B5-41DE-AA67-9E0DE1E898FE}">
      <dsp:nvSpPr>
        <dsp:cNvPr id="0" name=""/>
        <dsp:cNvSpPr/>
      </dsp:nvSpPr>
      <dsp:spPr>
        <a:xfrm>
          <a:off x="4072224" y="1888869"/>
          <a:ext cx="2648796" cy="1848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সমাজজীবন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>
        <a:off x="4460131" y="2159586"/>
        <a:ext cx="1872982" cy="1307140"/>
      </dsp:txXfrm>
    </dsp:sp>
    <dsp:sp modelId="{A717FC6D-8F8A-4FD4-B286-92AE521FE8CD}">
      <dsp:nvSpPr>
        <dsp:cNvPr id="0" name=""/>
        <dsp:cNvSpPr/>
      </dsp:nvSpPr>
      <dsp:spPr>
        <a:xfrm rot="16284793">
          <a:off x="5330338" y="1445244"/>
          <a:ext cx="186589" cy="546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357636" y="1582450"/>
        <a:ext cx="130612" cy="327680"/>
      </dsp:txXfrm>
    </dsp:sp>
    <dsp:sp modelId="{28AC5FF6-6B31-4DA9-8F28-309FAB25D7CD}">
      <dsp:nvSpPr>
        <dsp:cNvPr id="0" name=""/>
        <dsp:cNvSpPr/>
      </dsp:nvSpPr>
      <dsp:spPr>
        <a:xfrm>
          <a:off x="4376127" y="50352"/>
          <a:ext cx="2140630" cy="14868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পরিবার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>
        <a:off x="4689615" y="268091"/>
        <a:ext cx="1513654" cy="1051335"/>
      </dsp:txXfrm>
    </dsp:sp>
    <dsp:sp modelId="{D4C5EC4B-0FAD-4795-86FE-FDE8425A2A3A}">
      <dsp:nvSpPr>
        <dsp:cNvPr id="0" name=""/>
        <dsp:cNvSpPr/>
      </dsp:nvSpPr>
      <dsp:spPr>
        <a:xfrm rot="20043861">
          <a:off x="6591885" y="1876945"/>
          <a:ext cx="336542" cy="546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6596969" y="2008250"/>
        <a:ext cx="235579" cy="327680"/>
      </dsp:txXfrm>
    </dsp:sp>
    <dsp:sp modelId="{FAA6997D-4A61-4021-A721-590B703042B2}">
      <dsp:nvSpPr>
        <dsp:cNvPr id="0" name=""/>
        <dsp:cNvSpPr/>
      </dsp:nvSpPr>
      <dsp:spPr>
        <a:xfrm>
          <a:off x="6908484" y="786909"/>
          <a:ext cx="2006105" cy="1606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সঙ্গীদল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>
        <a:off x="7202271" y="1022142"/>
        <a:ext cx="1418531" cy="1135805"/>
      </dsp:txXfrm>
    </dsp:sp>
    <dsp:sp modelId="{4B377B57-D5D0-4112-8FE5-67552653E906}">
      <dsp:nvSpPr>
        <dsp:cNvPr id="0" name=""/>
        <dsp:cNvSpPr/>
      </dsp:nvSpPr>
      <dsp:spPr>
        <a:xfrm rot="1269340">
          <a:off x="6701545" y="3125375"/>
          <a:ext cx="415010" cy="546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6705741" y="3212134"/>
        <a:ext cx="290507" cy="327680"/>
      </dsp:txXfrm>
    </dsp:sp>
    <dsp:sp modelId="{23C4594E-A214-4390-9523-940324D54772}">
      <dsp:nvSpPr>
        <dsp:cNvPr id="0" name=""/>
        <dsp:cNvSpPr/>
      </dsp:nvSpPr>
      <dsp:spPr>
        <a:xfrm>
          <a:off x="7209815" y="3061715"/>
          <a:ext cx="1808951" cy="1606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ধর্মীয়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প্রতিষ্ঠান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>
        <a:off x="7474730" y="3296948"/>
        <a:ext cx="1279121" cy="1135805"/>
      </dsp:txXfrm>
    </dsp:sp>
    <dsp:sp modelId="{6F59DB56-6F69-459F-88EF-4117F4EBA0BB}">
      <dsp:nvSpPr>
        <dsp:cNvPr id="0" name=""/>
        <dsp:cNvSpPr/>
      </dsp:nvSpPr>
      <dsp:spPr>
        <a:xfrm rot="5241326">
          <a:off x="5352066" y="3638077"/>
          <a:ext cx="190544" cy="546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379329" y="3718752"/>
        <a:ext cx="133381" cy="327680"/>
      </dsp:txXfrm>
    </dsp:sp>
    <dsp:sp modelId="{46E55336-B040-4E26-B5A8-EF5A82C24F55}">
      <dsp:nvSpPr>
        <dsp:cNvPr id="0" name=""/>
        <dsp:cNvSpPr/>
      </dsp:nvSpPr>
      <dsp:spPr>
        <a:xfrm>
          <a:off x="4610691" y="4095261"/>
          <a:ext cx="1768826" cy="1700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সহকর্মী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>
        <a:off x="4869730" y="4344232"/>
        <a:ext cx="1250748" cy="1202136"/>
      </dsp:txXfrm>
    </dsp:sp>
    <dsp:sp modelId="{497A77AD-7420-431F-9E77-B1A2545B588E}">
      <dsp:nvSpPr>
        <dsp:cNvPr id="0" name=""/>
        <dsp:cNvSpPr/>
      </dsp:nvSpPr>
      <dsp:spPr>
        <a:xfrm rot="8801561">
          <a:off x="4024880" y="3335566"/>
          <a:ext cx="322165" cy="546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4113591" y="3418256"/>
        <a:ext cx="225516" cy="327680"/>
      </dsp:txXfrm>
    </dsp:sp>
    <dsp:sp modelId="{9DB78C9A-6AEB-42F6-8AD1-D29D803829F1}">
      <dsp:nvSpPr>
        <dsp:cNvPr id="0" name=""/>
        <dsp:cNvSpPr/>
      </dsp:nvSpPr>
      <dsp:spPr>
        <a:xfrm>
          <a:off x="2215105" y="3472231"/>
          <a:ext cx="1912266" cy="1606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সংঘ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>
        <a:off x="2495150" y="3707464"/>
        <a:ext cx="1352176" cy="1135805"/>
      </dsp:txXfrm>
    </dsp:sp>
    <dsp:sp modelId="{212DCF63-D01B-4766-8398-8A95D04EBB50}">
      <dsp:nvSpPr>
        <dsp:cNvPr id="0" name=""/>
        <dsp:cNvSpPr/>
      </dsp:nvSpPr>
      <dsp:spPr>
        <a:xfrm rot="11949317">
          <a:off x="3948971" y="2070581"/>
          <a:ext cx="192021" cy="5461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4004982" y="2189258"/>
        <a:ext cx="134415" cy="327680"/>
      </dsp:txXfrm>
    </dsp:sp>
    <dsp:sp modelId="{DA306025-7B26-4863-88F6-B03FB0C1D3FD}">
      <dsp:nvSpPr>
        <dsp:cNvPr id="0" name=""/>
        <dsp:cNvSpPr/>
      </dsp:nvSpPr>
      <dsp:spPr>
        <a:xfrm>
          <a:off x="1952354" y="1233334"/>
          <a:ext cx="2014554" cy="14666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শিক্ষা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প্রতিষ্ঠান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>
        <a:off x="2247379" y="1448113"/>
        <a:ext cx="1424504" cy="1037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77137-ADE4-4486-A9BB-85066957E6A8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6A06C-CD00-4708-A834-2D94408A4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81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6A06C-CD00-4708-A834-2D94408A4D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2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5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51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7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8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9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65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04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10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8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6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EE22A-24C0-48F0-A655-643FA60A81D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43DB4-B9E4-4CB9-9A78-AE97EF38D2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1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2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1213-nature-flowers-Cosmos_flower-748x4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0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="" xmlns:a16="http://schemas.microsoft.com/office/drawing/2014/main" id="{652A6E9C-3C8C-4AF1-B91E-0FD65B292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7851" y="433018"/>
            <a:ext cx="8572500" cy="939243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অনলাইন</a:t>
            </a:r>
            <a:r>
              <a:rPr lang="en-US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ক</a:t>
            </a:r>
            <a:r>
              <a:rPr lang="as-IN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as-IN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সে</a:t>
            </a:r>
            <a:r>
              <a:rPr lang="en-US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as-IN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্বাগতম</a:t>
            </a:r>
            <a:r>
              <a:rPr lang="en-US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5B97B78-89D1-4D8B-BC51-C70EBC678DA7}"/>
              </a:ext>
            </a:extLst>
          </p:cNvPr>
          <p:cNvSpPr txBox="1"/>
          <p:nvPr/>
        </p:nvSpPr>
        <p:spPr>
          <a:xfrm>
            <a:off x="3796517" y="1444906"/>
            <a:ext cx="55883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as-IN" sz="115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115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115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115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sz="115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115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703190" y="5940084"/>
            <a:ext cx="1420838" cy="4923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/>
              <a:t>মাসুদ স্যার, সইক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71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B21C54-2CA2-41A0-9F4F-057FD6AA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5256" y="15271"/>
            <a:ext cx="4669093" cy="94235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দেখে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কল্পনা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ক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6A1BC2F-F457-44F1-8669-EE0ABA0D76D2}"/>
              </a:ext>
            </a:extLst>
          </p:cNvPr>
          <p:cNvSpPr txBox="1"/>
          <p:nvPr/>
        </p:nvSpPr>
        <p:spPr>
          <a:xfrm>
            <a:off x="4259719" y="4694650"/>
            <a:ext cx="2112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ব্যবস্থা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="" xmlns:a16="http://schemas.microsoft.com/office/drawing/2014/main" id="{0378D8BA-21BB-445F-A891-DC1B1D315B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986973"/>
            <a:ext cx="3139138" cy="2271566"/>
          </a:xfr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49A6873-78F8-4B7E-8E81-1E26C4521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854" y="986972"/>
            <a:ext cx="3657374" cy="22715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02E2959F-4834-4434-A89D-1277D40A2F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2" y="3504230"/>
            <a:ext cx="3096274" cy="25337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47B8BA8-60B2-4998-AC27-9957B5A327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283" y="3429000"/>
            <a:ext cx="3802517" cy="26089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7B1EB46E-B24F-4216-B62B-76ABB9AF56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691" y="1551644"/>
            <a:ext cx="2752725" cy="253371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9703190" y="6201340"/>
            <a:ext cx="1420838" cy="4923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মাসুদ</a:t>
            </a:r>
            <a:r>
              <a:rPr lang="en-US" dirty="0" smtClean="0"/>
              <a:t> </a:t>
            </a:r>
            <a:r>
              <a:rPr lang="en-US" dirty="0" err="1" smtClean="0"/>
              <a:t>স্যার</a:t>
            </a:r>
            <a:r>
              <a:rPr lang="en-US" dirty="0" smtClean="0"/>
              <a:t>, </a:t>
            </a:r>
            <a:r>
              <a:rPr lang="en-US" dirty="0" err="1" smtClean="0"/>
              <a:t>সইক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67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FA6401-7F86-4BD1-B8CA-3CCC99B2F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3293" y="334927"/>
            <a:ext cx="4806740" cy="611706"/>
          </a:xfrm>
        </p:spPr>
        <p:txBody>
          <a:bodyPr anchor="t">
            <a:normAutofit/>
          </a:bodyPr>
          <a:lstStyle/>
          <a:p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ছ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েখে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অ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4C5BB3C-555E-4221-99A3-D7181D806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726" y="1102793"/>
            <a:ext cx="3925645" cy="2466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070F231-912B-4932-8173-565446B8E0AB}"/>
              </a:ext>
            </a:extLst>
          </p:cNvPr>
          <p:cNvSpPr txBox="1"/>
          <p:nvPr/>
        </p:nvSpPr>
        <p:spPr>
          <a:xfrm>
            <a:off x="3900487" y="4906914"/>
            <a:ext cx="3629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পেশাগত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বৈচিত্র্য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16C00A25-D444-4E46-ADC1-FBC16A77DD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29" y="1115444"/>
            <a:ext cx="3080498" cy="2466975"/>
          </a:xfr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FD7E4E1-AAD2-4968-8B49-0D16BDD9C7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28" y="3609976"/>
            <a:ext cx="3080498" cy="25938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FF666C8-AF46-40FD-81B5-080B339D55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55" y="3609976"/>
            <a:ext cx="3848716" cy="25938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12B6B40-DDAD-4B02-8368-5648D24DE6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788" y="1115444"/>
            <a:ext cx="3629025" cy="246697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9703190" y="5940084"/>
            <a:ext cx="1420838" cy="4923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মাসুদ</a:t>
            </a:r>
            <a:r>
              <a:rPr lang="en-US" dirty="0" smtClean="0"/>
              <a:t> </a:t>
            </a:r>
            <a:r>
              <a:rPr lang="en-US" dirty="0" err="1" smtClean="0"/>
              <a:t>স্যার</a:t>
            </a:r>
            <a:r>
              <a:rPr lang="en-US" dirty="0" smtClean="0"/>
              <a:t>, </a:t>
            </a:r>
            <a:r>
              <a:rPr lang="en-US" dirty="0" err="1" smtClean="0"/>
              <a:t>সইক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7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8CB7C5-1A37-4D11-9B6C-67D10DF19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913" y="208111"/>
            <a:ext cx="4378573" cy="611706"/>
          </a:xfrm>
        </p:spPr>
        <p:txBody>
          <a:bodyPr anchor="t">
            <a:norm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 ছ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িগুলো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ল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C0EEAAD-8490-4B5C-857F-F69508817457}"/>
              </a:ext>
            </a:extLst>
          </p:cNvPr>
          <p:cNvSpPr txBox="1"/>
          <p:nvPr/>
        </p:nvSpPr>
        <p:spPr>
          <a:xfrm>
            <a:off x="3269903" y="4405671"/>
            <a:ext cx="6386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উন্নয়ন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গতিশীলতা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38A0D411-20B8-43EE-8EFC-6773C91243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28" y="1051583"/>
            <a:ext cx="3160777" cy="2622494"/>
          </a:xfr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8BCFC50-B204-4C2B-9DDB-F7A1B6C68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486" y="1051582"/>
            <a:ext cx="3467685" cy="26224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85D032F-DC83-4ED6-9F88-F36FD9502E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28" y="3894036"/>
            <a:ext cx="2890075" cy="27558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9423CE5-54E2-4727-ADD6-9A4EE85A6A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265" y="3674076"/>
            <a:ext cx="3305907" cy="27558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D8EFEF5-1DBA-4460-9FF5-FB3301FBE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903" y="1051582"/>
            <a:ext cx="4312583" cy="262249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9703190" y="5940084"/>
            <a:ext cx="1420838" cy="4923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মাসুদ</a:t>
            </a:r>
            <a:r>
              <a:rPr lang="en-US" dirty="0" smtClean="0"/>
              <a:t> </a:t>
            </a:r>
            <a:r>
              <a:rPr lang="en-US" dirty="0" err="1" smtClean="0"/>
              <a:t>স্যার</a:t>
            </a:r>
            <a:r>
              <a:rPr lang="en-US" dirty="0" smtClean="0"/>
              <a:t>, </a:t>
            </a:r>
            <a:r>
              <a:rPr lang="en-US" dirty="0" err="1" smtClean="0"/>
              <a:t>সইক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27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99F546-AFEB-4FB0-BA13-EEE4F138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31" y="373971"/>
            <a:ext cx="9858375" cy="1242716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ক 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4B8036B-BB72-410A-A91F-D91AEF06E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831" y="4854849"/>
            <a:ext cx="10479063" cy="4079379"/>
          </a:xfrm>
        </p:spPr>
        <p:txBody>
          <a:bodyPr>
            <a:normAutofit/>
          </a:bodyPr>
          <a:lstStyle/>
          <a:p>
            <a:r>
              <a:rPr lang="en-US" sz="375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as-IN" sz="375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75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as-IN" sz="375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75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as-IN" sz="375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75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375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750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as-IN" sz="375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750" dirty="0">
                <a:latin typeface="Nikosh" panose="02000000000000000000" pitchFamily="2" charset="0"/>
                <a:cs typeface="Nikosh" panose="02000000000000000000" pitchFamily="2" charset="0"/>
              </a:rPr>
              <a:t>ন </a:t>
            </a:r>
            <a:r>
              <a:rPr lang="en-US" sz="3750" dirty="0" err="1">
                <a:latin typeface="Nikosh" panose="02000000000000000000" pitchFamily="2" charset="0"/>
                <a:cs typeface="Nikosh" panose="02000000000000000000" pitchFamily="2" charset="0"/>
              </a:rPr>
              <a:t>যাত্রার</a:t>
            </a:r>
            <a:r>
              <a:rPr lang="en-US" sz="375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750" dirty="0" err="1"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375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750" dirty="0" err="1">
                <a:latin typeface="Nikosh" panose="02000000000000000000" pitchFamily="2" charset="0"/>
                <a:cs typeface="Nikosh" panose="02000000000000000000" pitchFamily="2" charset="0"/>
              </a:rPr>
              <a:t>ভিত্তি</a:t>
            </a:r>
            <a:r>
              <a:rPr lang="en-US" sz="3750" dirty="0">
                <a:latin typeface="Nikosh" panose="02000000000000000000" pitchFamily="2" charset="0"/>
                <a:cs typeface="Nikosh" panose="02000000000000000000" pitchFamily="2" charset="0"/>
              </a:rPr>
              <a:t> ক</a:t>
            </a:r>
            <a:r>
              <a:rPr lang="as-IN" sz="375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75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en-US" sz="3750" dirty="0" err="1">
                <a:latin typeface="Nikosh" panose="02000000000000000000" pitchFamily="2" charset="0"/>
                <a:cs typeface="Nikosh" panose="02000000000000000000" pitchFamily="2" charset="0"/>
              </a:rPr>
              <a:t>সংস্কৃতির</a:t>
            </a:r>
            <a:r>
              <a:rPr lang="en-US" sz="375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75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75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75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75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as-IN" sz="375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750" dirty="0">
                <a:latin typeface="Nikosh" panose="02000000000000000000" pitchFamily="2" charset="0"/>
                <a:cs typeface="Nikosh" panose="02000000000000000000" pitchFamily="2" charset="0"/>
              </a:rPr>
              <a:t>ব </a:t>
            </a:r>
            <a:r>
              <a:rPr lang="as-IN" sz="3750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en-US" sz="3750" dirty="0" err="1">
                <a:latin typeface="Nikosh" panose="02000000000000000000" pitchFamily="2" charset="0"/>
                <a:cs typeface="Nikosh" panose="02000000000000000000" pitchFamily="2" charset="0"/>
              </a:rPr>
              <a:t>িহ্নিত</a:t>
            </a:r>
            <a:r>
              <a:rPr lang="en-US" sz="3750" dirty="0">
                <a:latin typeface="Nikosh" panose="02000000000000000000" pitchFamily="2" charset="0"/>
                <a:cs typeface="Nikosh" panose="02000000000000000000" pitchFamily="2" charset="0"/>
              </a:rPr>
              <a:t> ক</a:t>
            </a:r>
            <a:r>
              <a:rPr lang="as-IN" sz="375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75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22D91F7-09E0-404D-B881-FB87B28B3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307" y="1616687"/>
            <a:ext cx="4595421" cy="281361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9703190" y="5940084"/>
            <a:ext cx="1420838" cy="4923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/>
              <a:t>মাসুদ স্যার, সইক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007B18-FA9C-4082-B826-C056C160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8862" y="143018"/>
            <a:ext cx="4471989" cy="878061"/>
          </a:xfrm>
        </p:spPr>
        <p:txBody>
          <a:bodyPr anchor="t">
            <a:norm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ছ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েখে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অ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0AA173F-6524-4ADE-962D-068FCBA15571}"/>
              </a:ext>
            </a:extLst>
          </p:cNvPr>
          <p:cNvSpPr txBox="1"/>
          <p:nvPr/>
        </p:nvSpPr>
        <p:spPr>
          <a:xfrm>
            <a:off x="4666250" y="5272707"/>
            <a:ext cx="26067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পরিবার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E81EDE50-22FF-43A3-8D7A-23DC8C6006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55" y="919005"/>
            <a:ext cx="3178374" cy="1993654"/>
          </a:xfr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E1C14E5-9CB6-42F7-A801-D7506BFAFF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55" y="2953244"/>
            <a:ext cx="3178373" cy="16668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6FF1F3D-7CA8-4D2B-B68B-8118CBFAE1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81" y="4660703"/>
            <a:ext cx="3142947" cy="20906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41740AF-92B8-4686-B963-7EEB9ED86D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139" y="919005"/>
            <a:ext cx="3601329" cy="19650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3DC9A1B-6612-492C-80DB-FF41DF8A04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667" y="919005"/>
            <a:ext cx="3601329" cy="37773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5A1BB0A1-3A17-4A46-BB01-18533DA913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139" y="4813416"/>
            <a:ext cx="3601329" cy="19379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9DE4619A-FE29-4F42-BF05-D17E1C9588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139" y="2953244"/>
            <a:ext cx="3601329" cy="174307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666250" y="6126168"/>
            <a:ext cx="1420838" cy="4923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মাসুদ</a:t>
            </a:r>
            <a:r>
              <a:rPr lang="en-US" dirty="0" smtClean="0"/>
              <a:t> </a:t>
            </a:r>
            <a:r>
              <a:rPr lang="en-US" dirty="0" err="1" smtClean="0"/>
              <a:t>স্যার</a:t>
            </a:r>
            <a:r>
              <a:rPr lang="en-US" dirty="0" smtClean="0"/>
              <a:t>, </a:t>
            </a:r>
            <a:r>
              <a:rPr lang="en-US" dirty="0" err="1" smtClean="0"/>
              <a:t>সইক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16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007B18-FA9C-4082-B826-C056C160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544" y="349585"/>
            <a:ext cx="4471989" cy="878061"/>
          </a:xfrm>
        </p:spPr>
        <p:txBody>
          <a:bodyPr anchor="t">
            <a:norm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ছ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িগুলোর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দিকে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লক্ষ্য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0AA173F-6524-4ADE-962D-068FCBA15571}"/>
              </a:ext>
            </a:extLst>
          </p:cNvPr>
          <p:cNvSpPr txBox="1"/>
          <p:nvPr/>
        </p:nvSpPr>
        <p:spPr>
          <a:xfrm>
            <a:off x="4113410" y="5778501"/>
            <a:ext cx="26067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সঙ্গীদল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BCE596C7-71BD-4B77-A8D1-9530013EDA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2" y="1035558"/>
            <a:ext cx="2781299" cy="1847850"/>
          </a:xfr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86EDCE4-A158-495B-A43E-0BC183CC3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86" y="4762739"/>
            <a:ext cx="2794845" cy="19145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47DD19E-D5F9-4B5A-BFA4-0E1941123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008" y="1035558"/>
            <a:ext cx="2466975" cy="18478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D49A21F7-EA89-4895-BF70-BCD5D94F78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86" y="2981661"/>
            <a:ext cx="2794845" cy="16859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9D7E3DF7-028B-4055-BB4F-E4849FFFA0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6" y="2981660"/>
            <a:ext cx="3804066" cy="16859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33B54773-5A6F-430B-AC84-9603AF75DE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681" y="2981661"/>
            <a:ext cx="3974707" cy="249444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D86CA47B-BC0E-4498-A623-8452C2006E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452" y="1035558"/>
            <a:ext cx="2586770" cy="184784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61D542D7-EC45-4893-944C-B0A3AEDF2C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6" y="4762739"/>
            <a:ext cx="3804066" cy="19145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397AAE7A-6753-4219-A790-C9F9EC6F10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681" y="1035558"/>
            <a:ext cx="2817859" cy="184785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5725550" y="6365631"/>
            <a:ext cx="1420838" cy="4923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মাসুদ</a:t>
            </a:r>
            <a:r>
              <a:rPr lang="en-US" dirty="0" smtClean="0"/>
              <a:t> </a:t>
            </a:r>
            <a:r>
              <a:rPr lang="en-US" dirty="0" err="1" smtClean="0"/>
              <a:t>স্যার</a:t>
            </a:r>
            <a:r>
              <a:rPr lang="en-US" dirty="0" smtClean="0"/>
              <a:t>, </a:t>
            </a:r>
            <a:r>
              <a:rPr lang="en-US" dirty="0" err="1" smtClean="0"/>
              <a:t>সইক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68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007B18-FA9C-4082-B826-C056C160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8862" y="143018"/>
            <a:ext cx="4471989" cy="878061"/>
          </a:xfrm>
        </p:spPr>
        <p:txBody>
          <a:bodyPr anchor="t">
            <a:norm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ছ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দিকে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খেয়াল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0AA173F-6524-4ADE-962D-068FCBA15571}"/>
              </a:ext>
            </a:extLst>
          </p:cNvPr>
          <p:cNvSpPr txBox="1"/>
          <p:nvPr/>
        </p:nvSpPr>
        <p:spPr>
          <a:xfrm>
            <a:off x="3958862" y="5666337"/>
            <a:ext cx="33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প্রতিষ্ঠান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503C70C6-7D2F-46A5-9DDF-BFDE74ACB7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55" y="1207988"/>
            <a:ext cx="2724150" cy="1961436"/>
          </a:xfr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9793D2-F384-481F-A95E-36F2248B8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532" y="1207988"/>
            <a:ext cx="2466976" cy="19614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2F2F086-CC73-4C71-A30A-30542A0CC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494" y="1207988"/>
            <a:ext cx="2570871" cy="19614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0EA4F3A-764C-4A53-B667-E668989C15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156" y="1207988"/>
            <a:ext cx="2809889" cy="19614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49A72F32-CBCA-41A5-AA3B-11638CFF9C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151" y="3438182"/>
            <a:ext cx="2775894" cy="196143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331EC21B-54AA-43CE-B996-567B9BD756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910" y="3429000"/>
            <a:ext cx="2466976" cy="193320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95BFC3A6-3D1C-4B40-B11A-985B0D329B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984" y="3438182"/>
            <a:ext cx="2570872" cy="195225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F0964A8B-707F-48FE-9C44-F6655E1C1E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55" y="3429000"/>
            <a:ext cx="2847975" cy="1961436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9703190" y="5940084"/>
            <a:ext cx="1420838" cy="4923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মাসুদ</a:t>
            </a:r>
            <a:r>
              <a:rPr lang="en-US" dirty="0" smtClean="0"/>
              <a:t> </a:t>
            </a:r>
            <a:r>
              <a:rPr lang="en-US" dirty="0" err="1" smtClean="0"/>
              <a:t>স্যার</a:t>
            </a:r>
            <a:r>
              <a:rPr lang="en-US" dirty="0" smtClean="0"/>
              <a:t>, </a:t>
            </a:r>
            <a:r>
              <a:rPr lang="en-US" dirty="0" err="1" smtClean="0"/>
              <a:t>সইক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007B18-FA9C-4082-B826-C056C160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575" y="143018"/>
            <a:ext cx="6419171" cy="878061"/>
          </a:xfrm>
        </p:spPr>
        <p:txBody>
          <a:bodyPr anchor="t">
            <a:noAutofit/>
          </a:bodyPr>
          <a:lstStyle/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ছবিগুলোতে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দেখতে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পাচ্ছো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0AA173F-6524-4ADE-962D-068FCBA15571}"/>
              </a:ext>
            </a:extLst>
          </p:cNvPr>
          <p:cNvSpPr txBox="1"/>
          <p:nvPr/>
        </p:nvSpPr>
        <p:spPr>
          <a:xfrm>
            <a:off x="4071257" y="5067480"/>
            <a:ext cx="26067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ধর্মীয়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প্রতিষ্ঠান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1FF1CC77-8D90-447A-A37F-01C1C97EC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00" y="1021079"/>
            <a:ext cx="2898465" cy="2889739"/>
          </a:xfr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A59F98E-C43D-4A35-8A62-66F971837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12" y="1021079"/>
            <a:ext cx="3096439" cy="28897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EF6C2C6-DA45-4083-9D77-7C2767FEF3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01" y="4121834"/>
            <a:ext cx="2898463" cy="24759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E45FB9FE-BD03-4747-90D1-9A7A4BBD13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997" y="1021079"/>
            <a:ext cx="3576472" cy="28897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C40C98A3-9328-4C2F-8687-E889A6ACA7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997" y="4194106"/>
            <a:ext cx="3576472" cy="24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7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007B18-FA9C-4082-B826-C056C160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005" y="264490"/>
            <a:ext cx="4471989" cy="878061"/>
          </a:xfrm>
        </p:spPr>
        <p:txBody>
          <a:bodyPr anchor="t">
            <a:normAutofit/>
          </a:bodyPr>
          <a:lstStyle/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ছ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িগুলো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েখে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অ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0AA173F-6524-4ADE-962D-068FCBA15571}"/>
              </a:ext>
            </a:extLst>
          </p:cNvPr>
          <p:cNvSpPr txBox="1"/>
          <p:nvPr/>
        </p:nvSpPr>
        <p:spPr>
          <a:xfrm>
            <a:off x="4806927" y="5544812"/>
            <a:ext cx="26067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সংঘ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910BD7D7-0D15-46D3-8F99-E43701C549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870" y="3428999"/>
            <a:ext cx="3299288" cy="2110448"/>
          </a:xfr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9533E2F-26FB-4B7A-A6B7-1725EA099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738" y="928467"/>
            <a:ext cx="3747159" cy="22379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5A8E134-5AE6-4ABF-97C7-9FD4075E0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870" y="928466"/>
            <a:ext cx="3299288" cy="22379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592EE9B-D4D8-494B-90E4-D5AE8C02F2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02" y="3428998"/>
            <a:ext cx="3278187" cy="275748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31FB30DC-4338-4F5B-AF06-B611E8FA7B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738" y="3428999"/>
            <a:ext cx="3747159" cy="275748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8BC7753B-04CC-4626-90D3-5DD9C7C84F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04" y="928466"/>
            <a:ext cx="3377822" cy="223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9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DE9342-5BB6-43C0-9B1F-0CBB0B921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83" y="341150"/>
            <a:ext cx="9858375" cy="1325563"/>
          </a:xfrm>
        </p:spPr>
        <p:txBody>
          <a:bodyPr anchor="t">
            <a:normAutofit/>
          </a:bodyPr>
          <a:lstStyle/>
          <a:p>
            <a:pPr algn="ctr"/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385A6-E45A-4E85-9FFB-0A70E0935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652" y="4986498"/>
            <a:ext cx="9858374" cy="8535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“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মানবশিশুর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অনানুষ্ঠানিক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প্রতিষ্ঠান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” –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বুঝিয়ে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লেখ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73AE081-E6C6-489B-99E5-C8176C548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322" y="1857434"/>
            <a:ext cx="4286250" cy="245932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703190" y="5940084"/>
            <a:ext cx="1420838" cy="4923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মাসুদ</a:t>
            </a:r>
            <a:r>
              <a:rPr lang="en-US" dirty="0" smtClean="0"/>
              <a:t> </a:t>
            </a:r>
            <a:r>
              <a:rPr lang="en-US" dirty="0" err="1" smtClean="0"/>
              <a:t>স্যার</a:t>
            </a:r>
            <a:r>
              <a:rPr lang="en-US" dirty="0" smtClean="0"/>
              <a:t>, </a:t>
            </a:r>
            <a:r>
              <a:rPr lang="en-US" dirty="0" err="1" smtClean="0"/>
              <a:t>সইক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24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7F3C2E-A624-4D32-A097-3E404E924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969" y="0"/>
            <a:ext cx="8354707" cy="120083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40D8A8B-A8F8-483A-88E2-A046B6246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991" y="3395638"/>
            <a:ext cx="5257531" cy="314443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এ.কে.এম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মাসুদুজ্জামান</a:t>
            </a:r>
            <a:endParaRPr lang="en-US" sz="32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ষক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সমাজবি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ঞ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সরকারি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ইন্দুরকানী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কলেজ</a:t>
            </a:r>
            <a:endParaRPr lang="en-US" sz="32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ইন্দুরকানী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পিরোজপুর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মোবাইল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ন</a:t>
            </a:r>
            <a:r>
              <a:rPr lang="as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ং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-01818321562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5117329-872B-4830-8B6F-AADE7AB4F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80422" y="2832930"/>
            <a:ext cx="4114800" cy="3581937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  :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একাদশ</a:t>
            </a:r>
            <a:endParaRPr lang="en-US" sz="3375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বি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য়    : 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জবিজ্ঞান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১ম প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endParaRPr lang="en-US" sz="3375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অধ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য়   : 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ঠ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75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সাধারণ</a:t>
            </a:r>
            <a:r>
              <a:rPr lang="en-US" sz="3375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3375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3375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সমাজজীবনে</a:t>
            </a:r>
            <a:r>
              <a:rPr lang="en-US" sz="3375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r>
              <a:rPr lang="en-US" sz="3375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বিস্তারকারী</a:t>
            </a:r>
            <a:r>
              <a:rPr lang="en-US" sz="3375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375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উপাদান</a:t>
            </a:r>
            <a:endParaRPr lang="en-US" sz="3375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75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বিশেষ</a:t>
            </a:r>
            <a:r>
              <a:rPr lang="en-US" sz="3375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3375" dirty="0" smtClean="0">
                <a:latin typeface="Nikosh" panose="02000000000000000000" pitchFamily="2" charset="0"/>
                <a:cs typeface="Nikosh" panose="02000000000000000000" pitchFamily="2" charset="0"/>
              </a:rPr>
              <a:t>:</a:t>
            </a:r>
            <a:r>
              <a:rPr lang="en-US" sz="3375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জীবনে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সংস্কৃতি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উপাদানের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endParaRPr lang="en-US" sz="3375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  : </a:t>
            </a:r>
            <a:r>
              <a:rPr lang="en-US" sz="3375" dirty="0" smtClean="0">
                <a:latin typeface="Nikosh" panose="02000000000000000000" pitchFamily="2" charset="0"/>
                <a:cs typeface="Nikosh" panose="02000000000000000000" pitchFamily="2" charset="0"/>
              </a:rPr>
              <a:t>৪৫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মিনিট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8" name="Picture 7" descr="69047052_2443707415907374_146657524817749606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232" y="267285"/>
            <a:ext cx="2474450" cy="27685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ounded Rectangle 6"/>
          <p:cNvSpPr/>
          <p:nvPr/>
        </p:nvSpPr>
        <p:spPr>
          <a:xfrm>
            <a:off x="9703190" y="5940084"/>
            <a:ext cx="1420838" cy="4923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/>
              <a:t>মাসুদ স্যার, সইক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20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7F9BF4-52ED-45E6-8B0F-89E2E7EB6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CF72EEB-204B-4C74-922F-E39082AF4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1925836"/>
            <a:ext cx="10558463" cy="4079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১।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কোনটি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হতে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মানুষ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ব্যক্তিত্ব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গঠন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স্বাধীনভাবে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চিন্তা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শেখে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ক)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পরিবার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  খ)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খেলার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মাঠ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  গ)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সংঘ-সমিতি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    ঘ)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বিদ্যালয়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২।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পেশার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বিভিন্নতা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উপাদান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দ্বারা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প্রভাবিত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নয়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 ক)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 খ)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সা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ং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কৃতিক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 গ)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বংশগতি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         ঘ) 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ৌগলিক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  <a:p>
            <a:pPr marL="0" indent="0">
              <a:buNone/>
            </a:pP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৩।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তাই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আমাদের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সংস্কৃতি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কে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বলেছেন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 ক)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ডুরখেইম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 খ)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মার্ক্স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         গ)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সরোকিন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         ঘ)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ম্যাকাইভার</a:t>
            </a:r>
            <a:endParaRPr lang="en-US" sz="3375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C89F517E-A1D9-4480-B034-5A0B20054919}"/>
              </a:ext>
            </a:extLst>
          </p:cNvPr>
          <p:cNvSpPr/>
          <p:nvPr/>
        </p:nvSpPr>
        <p:spPr>
          <a:xfrm>
            <a:off x="5109567" y="2552411"/>
            <a:ext cx="632222" cy="585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69D7CEEE-70FD-4C2A-92ED-2A9C3B14706A}"/>
              </a:ext>
            </a:extLst>
          </p:cNvPr>
          <p:cNvSpPr/>
          <p:nvPr/>
        </p:nvSpPr>
        <p:spPr>
          <a:xfrm>
            <a:off x="5243512" y="3672631"/>
            <a:ext cx="578644" cy="585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0F757F20-6FDB-491D-83A5-3D1A28CDB3AC}"/>
              </a:ext>
            </a:extLst>
          </p:cNvPr>
          <p:cNvSpPr/>
          <p:nvPr/>
        </p:nvSpPr>
        <p:spPr>
          <a:xfrm>
            <a:off x="8058371" y="4842980"/>
            <a:ext cx="571500" cy="585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7" name="Rounded Rectangle 6"/>
          <p:cNvSpPr/>
          <p:nvPr/>
        </p:nvSpPr>
        <p:spPr>
          <a:xfrm>
            <a:off x="9703190" y="5940084"/>
            <a:ext cx="1420838" cy="4923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মাসুদ</a:t>
            </a:r>
            <a:r>
              <a:rPr lang="en-US" dirty="0" smtClean="0"/>
              <a:t> </a:t>
            </a:r>
            <a:r>
              <a:rPr lang="en-US" dirty="0" err="1" smtClean="0"/>
              <a:t>স্যার</a:t>
            </a:r>
            <a:r>
              <a:rPr lang="en-US" dirty="0" smtClean="0"/>
              <a:t>, </a:t>
            </a:r>
            <a:r>
              <a:rPr lang="en-US" dirty="0" err="1" smtClean="0"/>
              <a:t>সইক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85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137A9D-5339-48AB-84A2-7E2E0F5BA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0743" y="294813"/>
            <a:ext cx="4618171" cy="667657"/>
          </a:xfrm>
        </p:spPr>
        <p:txBody>
          <a:bodyPr>
            <a:normAutofit fontScale="90000"/>
          </a:bodyPr>
          <a:lstStyle/>
          <a:p>
            <a:r>
              <a:rPr lang="en-US" sz="5063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5063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5063" dirty="0">
                <a:latin typeface="Nikosh" panose="02000000000000000000" pitchFamily="2" charset="0"/>
                <a:cs typeface="Nikosh" panose="02000000000000000000" pitchFamily="2" charset="0"/>
              </a:rPr>
              <a:t>ড়</a:t>
            </a:r>
            <a:r>
              <a:rPr lang="as-IN" sz="5063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5063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5063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5063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5063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5063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23F349-12E2-4D1A-B483-907B469B6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63852"/>
            <a:ext cx="11261188" cy="4957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মাসুদ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সাহেব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কন্যা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আয়সাকে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নিয়ে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বাংলাদেশে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বেড়তে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আসেন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আয়সাকে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সবাই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বিদেশী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ভেবে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ভুল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কারন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দেখতে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অনেকটাই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জার্মান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মায়ের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মত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মাসুদ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সাহেব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কন্যাকে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বাংলাদেশ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ঘুরিয়ে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দেখাতে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চান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বিদেশী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স্ত্রীকে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শাড়ি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উপহার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দিতে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চান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তিনি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স্ত্রীর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রাজশাহী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সিল্ক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শাড়ি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টাংগাইল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তাঁত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শাড়ি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ঢাকা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জামদানি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শাড়ি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কেনেন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বাংলাদেশে</a:t>
            </a:r>
            <a:r>
              <a:rPr lang="en-US" sz="32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এসব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বৈচিত্রে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আয়সা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মুগ্ধ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ক.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সংস্কৃতি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কাকে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</a:p>
          <a:p>
            <a:pPr marL="0" indent="0">
              <a:buNone/>
            </a:pP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খ.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কাব্য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কাব্যগ্রন্থের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সংস্তৃতিগত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পার্থক্য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বুঝিয়ে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লেখ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গ.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উদ্দীপকের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আয়সা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সমাজজীবনে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বিস্তারকারী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উপাদানের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ফল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ঘ.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উদ্দীপকে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আয়সার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মুগ্ধ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হওয়া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সমাজজীবনে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বিস্তারকারী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উপাদানের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প্রত্যক্ষ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পরোক্ষ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প্রভাবের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ফল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pPr marL="0" indent="0">
              <a:buNone/>
            </a:pPr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403BA4C-4CFE-4406-B4E7-8E5E0AF8425C}"/>
              </a:ext>
            </a:extLst>
          </p:cNvPr>
          <p:cNvSpPr txBox="1"/>
          <p:nvPr/>
        </p:nvSpPr>
        <p:spPr>
          <a:xfrm>
            <a:off x="2846717" y="2122907"/>
            <a:ext cx="5450816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375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703190" y="5940084"/>
            <a:ext cx="1420838" cy="4923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মাসুদ</a:t>
            </a:r>
            <a:r>
              <a:rPr lang="en-US" dirty="0" smtClean="0"/>
              <a:t> </a:t>
            </a:r>
            <a:r>
              <a:rPr lang="en-US" dirty="0" err="1" smtClean="0"/>
              <a:t>স্যার</a:t>
            </a:r>
            <a:r>
              <a:rPr lang="en-US" dirty="0" smtClean="0"/>
              <a:t>, </a:t>
            </a:r>
            <a:r>
              <a:rPr lang="en-US" dirty="0" err="1" smtClean="0"/>
              <a:t>সইক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55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natural-backgrounds-with-flowers-1389522463OA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430000" cy="6857999"/>
          </a:xfr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EE9D199-2DF6-4D67-971E-6655C61D5D60}"/>
              </a:ext>
            </a:extLst>
          </p:cNvPr>
          <p:cNvSpPr txBox="1"/>
          <p:nvPr/>
        </p:nvSpPr>
        <p:spPr>
          <a:xfrm>
            <a:off x="4459458" y="717452"/>
            <a:ext cx="3348111" cy="1350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0" dirty="0" err="1">
                <a:latin typeface="Nikosh" panose="02000000000000000000" pitchFamily="2" charset="0"/>
                <a:cs typeface="Nikosh" panose="02000000000000000000" pitchFamily="2" charset="0"/>
              </a:rPr>
              <a:t>ধন</a:t>
            </a:r>
            <a:r>
              <a:rPr lang="as-IN" sz="825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825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sz="825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825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825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825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703190" y="5940084"/>
            <a:ext cx="1420838" cy="4923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/>
              <a:t>মাসুদ</a:t>
            </a:r>
            <a:r>
              <a:rPr lang="en-US" dirty="0" smtClean="0"/>
              <a:t> </a:t>
            </a:r>
            <a:r>
              <a:rPr lang="en-US" dirty="0" err="1" smtClean="0"/>
              <a:t>স্যার</a:t>
            </a:r>
            <a:r>
              <a:rPr lang="en-US" dirty="0" smtClean="0"/>
              <a:t>, </a:t>
            </a:r>
            <a:r>
              <a:rPr lang="en-US" dirty="0" err="1" smtClean="0"/>
              <a:t>সইক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3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517FE7-9574-40DC-82D5-550781CA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1049" y="132051"/>
            <a:ext cx="9858375" cy="1325563"/>
          </a:xfrm>
        </p:spPr>
        <p:txBody>
          <a:bodyPr anchor="t">
            <a:norm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ক্ষ্য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61252C20-B29B-469A-AA58-144E713000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415" y="2270031"/>
            <a:ext cx="2724150" cy="2052116"/>
          </a:xfr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3522932-6848-48F2-888C-88E49FB37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372" y="4339645"/>
            <a:ext cx="2466976" cy="22419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BB036BC-1718-4566-A62E-C36675139F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873" y="4322146"/>
            <a:ext cx="3047999" cy="22419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4FC9DA9-FAF4-48AA-A754-FF8DD1E369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49" y="2270031"/>
            <a:ext cx="2759246" cy="20696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1FAA982-BFF5-47F4-9403-A33D158871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372" y="2270031"/>
            <a:ext cx="2466976" cy="20521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2B79642-544D-468E-8FC1-649C0F43F5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873" y="2270032"/>
            <a:ext cx="2562225" cy="20521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37E1B12E-D61D-4994-8E64-EA4921EF65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881" y="672021"/>
            <a:ext cx="2486026" cy="15430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9511444-C641-4D96-8D57-B62FAB0AAD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99" y="614872"/>
            <a:ext cx="3139991" cy="16573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7512455E-6B2D-4532-9E84-F8FC231789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0" y="4339644"/>
            <a:ext cx="2762250" cy="22419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D94E767-5E46-4817-BAEC-40E981A474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49" y="614871"/>
            <a:ext cx="2762250" cy="16573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3781544A-F15C-427D-ADDC-66EE000EEB8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900" y="614871"/>
            <a:ext cx="2466976" cy="16573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F529AB25-41D1-4DB7-92ED-31FC0A59077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97" y="4339644"/>
            <a:ext cx="2857500" cy="222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3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BD1243-E3A7-4453-A9A3-9E20E0116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3175" y="719334"/>
            <a:ext cx="8354707" cy="1200835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আ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াঠ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B976EF-B700-441D-8A2C-BA82CACA9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85" y="2759931"/>
            <a:ext cx="10902462" cy="3541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“স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জীবনে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সংস্কৃতি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উপাদানের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”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703190" y="5940084"/>
            <a:ext cx="1420838" cy="4923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/>
              <a:t>মাসুদ স্যার, সইক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15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499483-8FC2-4ACE-B881-EB991BC7B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156" y="472298"/>
            <a:ext cx="9858375" cy="1242716"/>
          </a:xfrm>
        </p:spPr>
        <p:txBody>
          <a:bodyPr/>
          <a:lstStyle/>
          <a:p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েষে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শিক্ষার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থ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8D6E0A-B919-4555-8BBE-4CDE55951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4" y="2178795"/>
            <a:ext cx="11051128" cy="4079379"/>
          </a:xfrm>
        </p:spPr>
        <p:txBody>
          <a:bodyPr>
            <a:normAutofit/>
          </a:bodyPr>
          <a:lstStyle/>
          <a:p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সংস্কৃতি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বে</a:t>
            </a:r>
            <a:endParaRPr lang="en-US" sz="3375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ীবনে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সংস্কৃতির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বি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ণ 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রতে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ারবে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  <a:p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ীবনে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উপাদানের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বি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ণ 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রতে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ারবে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    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703190" y="5940084"/>
            <a:ext cx="1420838" cy="4923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/>
              <a:t>মাসুদ স্যার, সইক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2020pic\234708Kalerkantho_17-10-10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675"/>
            <a:ext cx="11430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47800" y="3962400"/>
            <a:ext cx="464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‘Culture is what we are’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432BBB6-8577-400B-A44C-003FE831E54F}"/>
              </a:ext>
            </a:extLst>
          </p:cNvPr>
          <p:cNvSpPr txBox="1"/>
          <p:nvPr/>
        </p:nvSpPr>
        <p:spPr>
          <a:xfrm>
            <a:off x="3196883" y="253218"/>
            <a:ext cx="2518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সংস্ক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ৃ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81055607-287D-4103-A8B0-6497ACA94C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6564780"/>
              </p:ext>
            </p:extLst>
          </p:nvPr>
        </p:nvGraphicFramePr>
        <p:xfrm>
          <a:off x="322336" y="126610"/>
          <a:ext cx="11002157" cy="6112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FBC1E4F-0576-4277-BC36-000F6C3E22F9}"/>
              </a:ext>
            </a:extLst>
          </p:cNvPr>
          <p:cNvSpPr txBox="1"/>
          <p:nvPr/>
        </p:nvSpPr>
        <p:spPr>
          <a:xfrm>
            <a:off x="3924887" y="5915856"/>
            <a:ext cx="4045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গো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ঠ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উ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ন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703190" y="5940084"/>
            <a:ext cx="1420838" cy="4923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/>
              <a:t>মাসুদ স্যার, সইক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06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006C12-B9CF-4817-BDF8-16892652D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235" y="4964249"/>
            <a:ext cx="2924175" cy="1242716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32B0B49-DEC7-4BBD-8F4F-236C4780B0E8}"/>
              </a:ext>
            </a:extLst>
          </p:cNvPr>
          <p:cNvSpPr txBox="1"/>
          <p:nvPr/>
        </p:nvSpPr>
        <p:spPr>
          <a:xfrm>
            <a:off x="3016202" y="498275"/>
            <a:ext cx="6366226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র ছ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িগুলো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দে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খ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375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375" dirty="0" err="1">
                <a:latin typeface="Nikosh" panose="02000000000000000000" pitchFamily="2" charset="0"/>
                <a:cs typeface="Nikosh" panose="02000000000000000000" pitchFamily="2" charset="0"/>
              </a:rPr>
              <a:t>াচ্ছো</a:t>
            </a: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?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07DBE005-F5E8-4171-A325-85D1C78AC9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265" y="1649316"/>
            <a:ext cx="3511501" cy="2949173"/>
          </a:xfr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9AE74C4-5A55-422F-A3DD-76047273D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1" y="1740991"/>
            <a:ext cx="3894114" cy="28574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4F2912B-19AA-4946-9D7F-6079C720F5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531" y="1649316"/>
            <a:ext cx="3647348" cy="294917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703190" y="5940084"/>
            <a:ext cx="1420838" cy="4923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/>
              <a:t>মাসুদ স্যার, সইক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9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1B3E1F-BE0E-4E08-B30F-E7BA3EBAD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470335"/>
            <a:ext cx="9858375" cy="1242716"/>
          </a:xfrm>
        </p:spPr>
        <p:txBody>
          <a:bodyPr anchor="t">
            <a:normAutofit/>
          </a:bodyPr>
          <a:lstStyle/>
          <a:p>
            <a:pPr algn="ctr"/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ছ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ির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দিকে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ল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্য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ক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70C1000-AF63-4806-B0B8-662E2091D40B}"/>
              </a:ext>
            </a:extLst>
          </p:cNvPr>
          <p:cNvSpPr txBox="1"/>
          <p:nvPr/>
        </p:nvSpPr>
        <p:spPr>
          <a:xfrm>
            <a:off x="3646982" y="5258623"/>
            <a:ext cx="551497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50" dirty="0" err="1">
                <a:latin typeface="Nikosh" panose="02000000000000000000" pitchFamily="2" charset="0"/>
                <a:cs typeface="Nikosh" panose="02000000000000000000" pitchFamily="2" charset="0"/>
              </a:rPr>
              <a:t>অভ্যাস</a:t>
            </a:r>
            <a:r>
              <a:rPr lang="en-US" sz="375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750" dirty="0" err="1">
                <a:latin typeface="Nikosh" panose="02000000000000000000" pitchFamily="2" charset="0"/>
                <a:cs typeface="Nikosh" panose="02000000000000000000" pitchFamily="2" charset="0"/>
              </a:rPr>
              <a:t>রুচিবোধ</a:t>
            </a:r>
            <a:r>
              <a:rPr lang="en-US" sz="375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="" xmlns:a16="http://schemas.microsoft.com/office/drawing/2014/main" id="{3F7D103F-6E42-45AC-86BB-3928C045FC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1713051"/>
            <a:ext cx="2589253" cy="2972272"/>
          </a:xfr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EECCE74-8E72-4BE3-ACA6-A8C91239D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566" y="1713051"/>
            <a:ext cx="2970253" cy="29722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67250BF-B7D9-484A-9210-86DBE61595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819" y="1713052"/>
            <a:ext cx="2619375" cy="29722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DA65426-8179-401B-900E-3CF444648D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309" y="1713050"/>
            <a:ext cx="2847975" cy="297227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703190" y="5940084"/>
            <a:ext cx="1420838" cy="4923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/>
              <a:t>মাসুদ স্যার, সইক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6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</TotalTime>
  <Words>715</Words>
  <Application>Microsoft Office PowerPoint</Application>
  <PresentationFormat>Custom</PresentationFormat>
  <Paragraphs>91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</vt:lpstr>
      <vt:lpstr>NikoshBAN</vt:lpstr>
      <vt:lpstr>Office Theme</vt:lpstr>
      <vt:lpstr>অনলাইন ক্লাসে সবাইকে স্বাগতম </vt:lpstr>
      <vt:lpstr>পরিচিতি </vt:lpstr>
      <vt:lpstr>নিচের চিত্রগুলো লক্ষ্য কর </vt:lpstr>
      <vt:lpstr>আজকের পাঠ </vt:lpstr>
      <vt:lpstr>এই পাঠ শেষে শিক্ষার্থীরা …</vt:lpstr>
      <vt:lpstr>PowerPoint Presentation</vt:lpstr>
      <vt:lpstr>PowerPoint Presentation</vt:lpstr>
      <vt:lpstr>সামাজিক সম্পর্ক </vt:lpstr>
      <vt:lpstr>ছবির দিকে লক্ষ্য কর </vt:lpstr>
      <vt:lpstr>নিচের ছবি দেখে কল্পনা কর </vt:lpstr>
      <vt:lpstr>ছবি দেখে অনুমান কর </vt:lpstr>
      <vt:lpstr>নিচের ছবিগুলো লক্ষ্য কর </vt:lpstr>
      <vt:lpstr>একক কাজ </vt:lpstr>
      <vt:lpstr>ছবি দেখে অনুমান কর </vt:lpstr>
      <vt:lpstr>ছবিগুলোর দিকে লক্ষ্য কর </vt:lpstr>
      <vt:lpstr>ছবির দিকে খেয়াল কর </vt:lpstr>
      <vt:lpstr>নিচের ছবিগুলোতে কি দেখতে পাচ্ছো ? </vt:lpstr>
      <vt:lpstr>ছবিগুলো দেখে অনুমান কর </vt:lpstr>
      <vt:lpstr>দলগত কাজ </vt:lpstr>
      <vt:lpstr>মূল্যায়ন </vt:lpstr>
      <vt:lpstr>বাড়ির কাজ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মাল্টিমিডিয়া ক্লাশে সবাইকে স্বাগতম </dc:title>
  <dc:creator>MD HAFIZUR RAHMAN</dc:creator>
  <cp:lastModifiedBy>Rajib</cp:lastModifiedBy>
  <cp:revision>24</cp:revision>
  <dcterms:created xsi:type="dcterms:W3CDTF">2019-12-14T12:04:09Z</dcterms:created>
  <dcterms:modified xsi:type="dcterms:W3CDTF">2020-10-22T11:29:53Z</dcterms:modified>
</cp:coreProperties>
</file>