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0" r:id="rId4"/>
    <p:sldId id="264" r:id="rId5"/>
    <p:sldId id="265" r:id="rId6"/>
    <p:sldId id="259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B0EF-5C6A-4FA0-BD5C-BF36092433A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3517-6FE2-4CFF-BB16-F7D022D6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4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B0EF-5C6A-4FA0-BD5C-BF36092433A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3517-6FE2-4CFF-BB16-F7D022D6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B0EF-5C6A-4FA0-BD5C-BF36092433A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3517-6FE2-4CFF-BB16-F7D022D6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B0EF-5C6A-4FA0-BD5C-BF36092433A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3517-6FE2-4CFF-BB16-F7D022D6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5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B0EF-5C6A-4FA0-BD5C-BF36092433A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3517-6FE2-4CFF-BB16-F7D022D6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7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B0EF-5C6A-4FA0-BD5C-BF36092433A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3517-6FE2-4CFF-BB16-F7D022D6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6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B0EF-5C6A-4FA0-BD5C-BF36092433A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3517-6FE2-4CFF-BB16-F7D022D6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6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B0EF-5C6A-4FA0-BD5C-BF36092433A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3517-6FE2-4CFF-BB16-F7D022D6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2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B0EF-5C6A-4FA0-BD5C-BF36092433A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3517-6FE2-4CFF-BB16-F7D022D6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0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B0EF-5C6A-4FA0-BD5C-BF36092433A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3517-6FE2-4CFF-BB16-F7D022D6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9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B0EF-5C6A-4FA0-BD5C-BF36092433A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3517-6FE2-4CFF-BB16-F7D022D6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9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B0EF-5C6A-4FA0-BD5C-BF36092433A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33517-6FE2-4CFF-BB16-F7D022D6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6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ingle Corner Rectangle 2"/>
          <p:cNvSpPr/>
          <p:nvPr/>
        </p:nvSpPr>
        <p:spPr>
          <a:xfrm>
            <a:off x="0" y="0"/>
            <a:ext cx="9144000" cy="6858000"/>
          </a:xfrm>
          <a:prstGeom prst="snip1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জয়দেবপুর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দারুস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সালাম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On Line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ক্লাশ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রুম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43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034" y="152400"/>
            <a:ext cx="8374966" cy="665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ধারাসমূহ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30000"/>
              </a:lnSpc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বিবাদমান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গোষ্ঠী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সামগ্রিক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বিবেচনা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মহানবী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মনুষ্য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বাসযোগ্য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উৎকৃষ্ট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ঊর্বর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মস্তিষ্ক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শান্তির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করলেন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জগৎবিখ্যাত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৫৩টি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স্বাক্ষরিত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সকলেই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লোকদের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উম্মাহ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ইয়াসরীব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নগরীকে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নগরী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 algn="just">
              <a:lnSpc>
                <a:spcPct val="130000"/>
              </a:lnSpc>
              <a:buAutoNum type="arabicPeriod" startAt="3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নগরী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বহিঃশত্রুর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হামলাকারীদের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সনদে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স্বাক্ষরিত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গোত্র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একযোগে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প্রতিহত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lnSpc>
                <a:spcPct val="130000"/>
              </a:lnSpc>
              <a:buAutoNum type="arabicPeriod" startAt="4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ইহুদী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অনুসারী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সহযোগীতা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এ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ততদিন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যতদিন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মুসলমানদের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05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৫.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ইহুদী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মিত্ররাও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13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৬.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ইহুদীগণ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মুসলমানদের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ব্যয়ভার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lnSpc>
                <a:spcPct val="130000"/>
              </a:lnSpc>
              <a:buAutoNum type="arabicPeriod" startAt="7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স্বাক্ষরিত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সম্প্রদায়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বাঁধা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গলাতে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lnSpc>
                <a:spcPct val="130000"/>
              </a:lnSpc>
              <a:buAutoNum type="arabicPeriod" startAt="8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মু’মীন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মুশরিকের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মু’মীনকে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মুশরিক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মু’মীনের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lnSpc>
                <a:spcPct val="130000"/>
              </a:lnSpc>
              <a:buAutoNum type="arabicPeriod" startAt="9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কুরাইশ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বহিঃশত্রুর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সনদে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স্বাক্ষরিত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কোনরূপ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ষড়যন্ত্র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১০.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অপরাধ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করলেতা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অপরাধ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গণ্য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সম্প্রদায়কে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দায়ী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১১.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মহানবী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অনুমতি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ছাড়াসনদে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স্বাক্ষরিত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সম্প্রদায়কারো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বিরুদ্ধেযুদ্ধ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88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8153400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AutoNum type="arabicPeriod" startAt="12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স্বাক্ষরিত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সম্প্রদায়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লোকদের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মতবিরোধ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মীমাংসার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রাসুল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ন্যস্ত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১৩.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আশ্রিত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আশ্রয়দানকারীর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মতোই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যতক্ষন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অন্যায়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বিশ্বাসঘাতকতা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১৪.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ছহিফা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সনদে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সত্যতার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সাক্ষি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রক্ষাকারী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১৫.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সৎ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ধর্মভীরুদের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রক্ষাকারী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রাসুল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73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458200" cy="601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সনদের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মক্কা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হিযরত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নবী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বিবদমান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গোত্রগুলিকে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করলেন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মানবজাতির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সর্বকালের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শ্রেষ্ঠ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নিম্নে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</a:t>
            </a:r>
          </a:p>
          <a:p>
            <a:pPr algn="ctr">
              <a:lnSpc>
                <a:spcPct val="130000"/>
              </a:lnSpc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: 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সর্বপ্রথম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শাসকশ্রেণী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নিজেদের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স্বার্থে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আদেশপত্র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জারির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অঞ্চল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আদেশে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জনগনের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অংশগ্রহণ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জনকল্যাণ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থাকতো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রচিত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মহা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মনীষীর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উর্বর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মষ্তিষ্ক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শাসকের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সুবিধার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আর্ত-মানবতাকে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রক্ষার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রক্ষাকবচ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বিবেচিত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সাম্যের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আইনের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সহিঞ্ঝুতা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নিরাপত্তার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নিশ্চয়তা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ঘোষিত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935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458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প্রজ্ঞার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মহানবী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প্রগাড়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প্রজ্ঞার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মুসলমান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অমুসলমান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সম্প্রদায়কে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ভ্রাতৃত্ববন্ধনে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হিংসা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বিদ্বেষ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কলহের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ঘটানোর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বিপদে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দাড়ানোর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প্রতিজ্ঞায়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প্রজাতন্ত্রের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নিরাপত্তাকল্পে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অংশগ্রহণের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ব্যয়ও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প্রজ্ঞার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পরিচায়ক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সম্প্রীতি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ভ্রাতৃত্ববোধ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: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গোত্র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প্রথার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বিলোপ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সম্প্রদায়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গোত্রগুলির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ভ্রাতৃত্ববোধ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সৃষিস্ট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এসময়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ইসলামী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ভ্রাতৃত্বাবোধের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মহানবী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অনুশাসনের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অর্পন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5500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মহানবী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সুচারুরূপে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তাহলো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প্রচারের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মুসলমানগণ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বাঁধা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বিপত্তি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ছাড়াই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প্রচারের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মূলতঃ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মুসলমানদের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নিরাপত্তার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স্বাধীনতার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মহানবীর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উর্বর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মস্তিষ্কেরই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বহিঃপ্রকাশ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মহানবীর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শ্রেষ্ঠত্ব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মদীনার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পুনর্গঠনঃ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মহানবী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যুদ্ধে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ক্ষত-বিক্ষত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নগরীর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পুনর্গঠনের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তাঁকে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আরবকে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একতাবদ্ধ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একত্ববাদের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অধীনস্ত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পথকে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সহজতর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রচনার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মহানবী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বিচক্ষণতা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কুটনৈতিক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দূরদর্শিতা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শ্রেষ্ঠত্বের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নিদর্শন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প্রদর্শন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20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-12700"/>
            <a:ext cx="9144000" cy="6858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9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হাফিজ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178" y="304800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ইকবাল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আহম্মদ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জয়দেবপুর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দারুস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সালাম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lnSpc>
                <a:spcPct val="150000"/>
              </a:lnSpc>
            </a:pPr>
            <a:endParaRPr lang="en-US" sz="3200" b="1" dirty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endParaRPr lang="en-US" sz="3200" b="1" smtClean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endParaRPr lang="en-US" sz="32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BwZnvm</a:t>
            </a: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বর্ষ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wØZxq</a:t>
            </a: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25991" y="2209800"/>
            <a:ext cx="4724399" cy="375660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5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6311" y="148883"/>
            <a:ext cx="3962400" cy="31242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724400" y="148883"/>
            <a:ext cx="4038600" cy="31242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76311" y="3481754"/>
            <a:ext cx="3962400" cy="3239086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724400" y="3466514"/>
            <a:ext cx="4038600" cy="3239086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2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1" y="1676400"/>
            <a:ext cx="7620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kern="1600" spc="4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800" b="1" kern="1600" spc="4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kern="1600" spc="4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800" b="1" kern="1600" spc="40" dirty="0" smtClean="0">
                <a:latin typeface="SutonnyMJ" pitchFamily="2" charset="0"/>
                <a:cs typeface="SutonnyMJ" pitchFamily="2" charset="0"/>
              </a:rPr>
              <a:t> / </a:t>
            </a:r>
            <a:r>
              <a:rPr lang="en-US" sz="4800" b="1" kern="1600" spc="40" dirty="0" err="1" smtClean="0">
                <a:latin typeface="SutonnyMJ" pitchFamily="2" charset="0"/>
                <a:cs typeface="SutonnyMJ" pitchFamily="2" charset="0"/>
              </a:rPr>
              <a:t>welqe</a:t>
            </a:r>
            <a:r>
              <a:rPr lang="en-US" sz="4800" b="1" kern="1600" spc="40" dirty="0" smtClean="0">
                <a:latin typeface="SutonnyMJ" pitchFamily="2" charset="0"/>
                <a:cs typeface="SutonnyMJ" pitchFamily="2" charset="0"/>
              </a:rPr>
              <a:t>¯‘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g`xbvi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Awaevmx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g`xbv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mb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97336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68679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শিখণফল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আগমনের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মদীনার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মহানবীর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মদীনায়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আগমনের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মহাসবী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.)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করেছিলেন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				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প্রচারে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মদীনা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মুসলমানদের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রক্ষাকবচের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ব্যখ্যা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lnSpc>
                <a:spcPct val="150000"/>
              </a:lnSpc>
            </a:pP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7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64127"/>
            <a:ext cx="7620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c~e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g`xbvi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¯’v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#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gnvbex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nhiZ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gynv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¤§` (mv.)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g`xbvi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g°vi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b¨vq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AZ¨šÍ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kvPbxq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# ‡K›`ª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#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AvDm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LvRivR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kw³kvjx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#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Bû`xiv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Kzwm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cÖ_v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#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Bû`x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evby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evby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KzivBRv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evby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bvwRi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#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Bû`xiv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v_©ci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KzPµx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RbMb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D‡ØM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msk‡q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w`bvwbcvZ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42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152400"/>
            <a:ext cx="8153400" cy="6594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Kvh©vejx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t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SutonnyMJ" pitchFamily="2" charset="0"/>
                <a:cs typeface="SutonnyMJ" pitchFamily="2" charset="0"/>
              </a:rPr>
              <a:t>622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wLªóv‡ã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g°v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wnRiZ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g`xbvq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AvMgb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ci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gnvbex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nhiZ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gynv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¤§` (mv.)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gmwR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wbg©vY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gmwR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beex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gmwR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wbg©v‡b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bex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Kwig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(mv.)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gmwR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beexi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mvjvZ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Av`v‡qi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ewnt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As‡k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gynvwRwib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‡`i 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wZwbI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cwiev‡i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emevm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agx©q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Kvh©vejx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ইতিহাসে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মহানবী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বিস্তারিতভাবে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মুসলমানদের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নির্মিত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মসজিদই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মসজিদে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নববী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নবীর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মসজিদ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0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305800" cy="6581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g`xbv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Bmjvgx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ivóª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t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g`xbvq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Bqvmix‡e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Avmvici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bex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Kwig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(mv.) KZ¸‡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m¤§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yLxb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AZ¨vek¨K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cÖ_gZt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g°vi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KyivBk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gynvwRi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Bqvmixeevmxi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(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Avbmvi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ga¨Kvi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KZ©‡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mxgv‡iLv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wØZxqZ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gynvwRi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RxweKvi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Z…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ZxqZt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KzivBk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nv‡Z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ÿwZMÖ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¯’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gynvwRwib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ÿwZc~i‡Yi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¯’v|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4_©Zt  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g`xbvi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Agymjgvb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‡`i (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we‡klZ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Bû`x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)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cÖv_wgK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mg‡SvZvq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cŠQv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5gZt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g`xbv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bMixi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cÖwZiÿv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my`„p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28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05800" cy="5831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6ôZ t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g`xbvq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vqx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kvwšÍ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cÖwZôvi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g`xbvi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A_©‰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ivóªxq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iƒc‡iLv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cÖbqb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AvBbMZ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KvVv‡gv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m‡e©vcwi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a‡g©i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cÖPvi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gymjgvb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fwel¨r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c`‡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AMÖhvÎv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Ae¨vnZ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ZvwM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gymwjg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Agymwjg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¨‡Ki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vwqZ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¡‡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KZ©e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wbwðZKiY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GmKj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mgvavbK‡í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bex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Kwig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(mv.)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Bqvmix‡ei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cŠËwjK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Bû`x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Avbmvi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gynvwRi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†h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kvmbZš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Zvn‡jv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ÕwKZve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ivmyjÕ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mwndv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ivmyj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ms‡ÿ‡c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g`xbvi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kvmbZš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g`xbv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45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497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</dc:creator>
  <cp:lastModifiedBy>Abdullah</cp:lastModifiedBy>
  <cp:revision>71</cp:revision>
  <dcterms:created xsi:type="dcterms:W3CDTF">2020-09-09T17:08:38Z</dcterms:created>
  <dcterms:modified xsi:type="dcterms:W3CDTF">2020-10-22T16:10:12Z</dcterms:modified>
</cp:coreProperties>
</file>