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79" r:id="rId4"/>
    <p:sldId id="257" r:id="rId5"/>
    <p:sldId id="265" r:id="rId6"/>
    <p:sldId id="283" r:id="rId7"/>
    <p:sldId id="285" r:id="rId8"/>
    <p:sldId id="313" r:id="rId9"/>
    <p:sldId id="286" r:id="rId10"/>
    <p:sldId id="311" r:id="rId11"/>
    <p:sldId id="309" r:id="rId12"/>
    <p:sldId id="312" r:id="rId13"/>
    <p:sldId id="310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9" r:id="rId23"/>
    <p:sldId id="301" r:id="rId24"/>
    <p:sldId id="300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4" r:id="rId33"/>
    <p:sldId id="316" r:id="rId34"/>
    <p:sldId id="317" r:id="rId35"/>
    <p:sldId id="318" r:id="rId36"/>
    <p:sldId id="31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59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A5D8C-7C41-4F96-A3E6-2DCC07B59C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2A97-66FC-4ABE-8B72-AAB5F9D5E6F5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ফসল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95993D2C-1ACA-48FE-8D67-9FA090FBF05E}" type="parTrans" cxnId="{E7DEA05A-CDA1-4AE4-A4F5-3862C52AE24C}">
      <dgm:prSet/>
      <dgm:spPr/>
      <dgm:t>
        <a:bodyPr/>
        <a:lstStyle/>
        <a:p>
          <a:endParaRPr lang="en-US"/>
        </a:p>
      </dgm:t>
    </dgm:pt>
    <dgm:pt modelId="{3A5A9C85-3439-4741-96D4-DE6355E3C26B}" type="sibTrans" cxnId="{E7DEA05A-CDA1-4AE4-A4F5-3862C52AE24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15FA47B-9DF3-44E9-AB82-FF463A061E6A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মৎস্য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39CD9678-B0D4-4644-BD5E-B61AD02FCD27}" type="parTrans" cxnId="{6A7B8A9A-F6E8-49FC-9E5C-4C8AB72F4712}">
      <dgm:prSet/>
      <dgm:spPr/>
      <dgm:t>
        <a:bodyPr/>
        <a:lstStyle/>
        <a:p>
          <a:endParaRPr lang="en-US"/>
        </a:p>
      </dgm:t>
    </dgm:pt>
    <dgm:pt modelId="{FECF164C-6F12-4D28-B4F6-60A0697AFF85}" type="sibTrans" cxnId="{6A7B8A9A-F6E8-49FC-9E5C-4C8AB72F471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64BEB8A-5BFA-4F8F-9A60-551418CC718D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গবাদি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পশু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00552394-A79E-4FB3-A941-6F774C7B9DF8}" type="parTrans" cxnId="{C367984F-93A8-4B3C-99F3-22B676E5E6FC}">
      <dgm:prSet/>
      <dgm:spPr/>
      <dgm:t>
        <a:bodyPr/>
        <a:lstStyle/>
        <a:p>
          <a:endParaRPr lang="en-US"/>
        </a:p>
      </dgm:t>
    </dgm:pt>
    <dgm:pt modelId="{0F01050B-0958-4183-925E-17200771E2D9}" type="sibTrans" cxnId="{C367984F-93A8-4B3C-99F3-22B676E5E6F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35D9B62-A05D-4466-92DE-2E724F4FDDB3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পোল্ট্রি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3B9CDD48-045E-4D4B-970E-5BFBC4EACF57}" type="parTrans" cxnId="{83F4EACC-1770-4647-B0A5-6E413CE53BB0}">
      <dgm:prSet/>
      <dgm:spPr/>
      <dgm:t>
        <a:bodyPr/>
        <a:lstStyle/>
        <a:p>
          <a:endParaRPr lang="en-US"/>
        </a:p>
      </dgm:t>
    </dgm:pt>
    <dgm:pt modelId="{ED6FAA0E-5D8A-48BD-BEE1-50FE4AA6B152}" type="sibTrans" cxnId="{83F4EACC-1770-4647-B0A5-6E413CE53BB0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F8B2F24-05AC-4A75-83A4-9B0CCBB56E89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কৃষি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বনায়ন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8C3175D6-13F0-42E6-853B-A2FA644C318D}" type="parTrans" cxnId="{6820C80D-445A-40A4-AEEE-45BE3D64AF4B}">
      <dgm:prSet/>
      <dgm:spPr/>
      <dgm:t>
        <a:bodyPr/>
        <a:lstStyle/>
        <a:p>
          <a:endParaRPr lang="en-US"/>
        </a:p>
      </dgm:t>
    </dgm:pt>
    <dgm:pt modelId="{760CDF18-309B-4827-B8EE-FE229AC354C9}" type="sibTrans" cxnId="{6820C80D-445A-40A4-AEEE-45BE3D64AF4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B55F029-F0BA-492F-A917-266100B77804}" type="pres">
      <dgm:prSet presAssocID="{EFAA5D8C-7C41-4F96-A3E6-2DCC07B59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92F36-5F79-44BA-8BC0-B81BB16BD6AC}" type="pres">
      <dgm:prSet presAssocID="{EB8B2A97-66FC-4ABE-8B72-AAB5F9D5E6F5}" presName="node" presStyleLbl="node1" presStyleIdx="0" presStyleCnt="5" custRadScaleRad="88512" custRadScaleInc="-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E9E4-36EB-4A3F-8CF2-B729E3804F7C}" type="pres">
      <dgm:prSet presAssocID="{3A5A9C85-3439-4741-96D4-DE6355E3C26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4EAFD2C-CAAC-4760-9ADC-5FB81D08F4E4}" type="pres">
      <dgm:prSet presAssocID="{3A5A9C85-3439-4741-96D4-DE6355E3C26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AC1B61C-12E8-4E51-BA97-E2BC17425552}" type="pres">
      <dgm:prSet presAssocID="{E15FA47B-9DF3-44E9-AB82-FF463A061E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E99-2114-4998-99A9-B43F243D84D5}" type="pres">
      <dgm:prSet presAssocID="{FECF164C-6F12-4D28-B4F6-60A0697AFF8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1F9A8BC-2A08-40D6-8B30-19558975588C}" type="pres">
      <dgm:prSet presAssocID="{FECF164C-6F12-4D28-B4F6-60A0697AFF8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B44C52A-AEFC-44E8-9A90-3460EC6B86CC}" type="pres">
      <dgm:prSet presAssocID="{964BEB8A-5BFA-4F8F-9A60-551418CC71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655DC-D513-48BF-9622-241698C29CC6}" type="pres">
      <dgm:prSet presAssocID="{0F01050B-0958-4183-925E-17200771E2D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97CB2B0-4656-4501-A58A-0800AEEA8FC1}" type="pres">
      <dgm:prSet presAssocID="{0F01050B-0958-4183-925E-17200771E2D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F5709A6-4FA2-4CEE-B951-1A8C6ED33B7C}" type="pres">
      <dgm:prSet presAssocID="{C35D9B62-A05D-4466-92DE-2E724F4FDDB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37834-160F-42C0-A1D6-BB524C92EC4E}" type="pres">
      <dgm:prSet presAssocID="{ED6FAA0E-5D8A-48BD-BEE1-50FE4AA6B15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246D269-99DB-424F-861D-D54D91CC97D1}" type="pres">
      <dgm:prSet presAssocID="{ED6FAA0E-5D8A-48BD-BEE1-50FE4AA6B15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F94A48D-A766-44E1-B0DD-AE3E7D3528AB}" type="pres">
      <dgm:prSet presAssocID="{5F8B2F24-05AC-4A75-83A4-9B0CCBB56E8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6FEB6-3883-4EB7-BE15-479FC5B6411D}" type="pres">
      <dgm:prSet presAssocID="{760CDF18-309B-4827-B8EE-FE229AC354C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467FDF6-8535-4D46-9F0F-8DB287BB90FD}" type="pres">
      <dgm:prSet presAssocID="{760CDF18-309B-4827-B8EE-FE229AC354C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F3749E2-EF28-4416-AAED-53A5420D8E56}" type="presOf" srcId="{ED6FAA0E-5D8A-48BD-BEE1-50FE4AA6B152}" destId="{B9E37834-160F-42C0-A1D6-BB524C92EC4E}" srcOrd="0" destOrd="0" presId="urn:microsoft.com/office/officeart/2005/8/layout/cycle2"/>
    <dgm:cxn modelId="{C63815D0-3DDB-4DF9-9F0B-D6AEE2744964}" type="presOf" srcId="{3A5A9C85-3439-4741-96D4-DE6355E3C26B}" destId="{EF22E9E4-36EB-4A3F-8CF2-B729E3804F7C}" srcOrd="0" destOrd="0" presId="urn:microsoft.com/office/officeart/2005/8/layout/cycle2"/>
    <dgm:cxn modelId="{5C1FC1B8-A8BE-4A7D-963C-F945586C144E}" type="presOf" srcId="{FECF164C-6F12-4D28-B4F6-60A0697AFF85}" destId="{B73DFE99-2114-4998-99A9-B43F243D84D5}" srcOrd="0" destOrd="0" presId="urn:microsoft.com/office/officeart/2005/8/layout/cycle2"/>
    <dgm:cxn modelId="{3AA0E58F-4DB9-4600-936D-08E643DF2D10}" type="presOf" srcId="{3A5A9C85-3439-4741-96D4-DE6355E3C26B}" destId="{C4EAFD2C-CAAC-4760-9ADC-5FB81D08F4E4}" srcOrd="1" destOrd="0" presId="urn:microsoft.com/office/officeart/2005/8/layout/cycle2"/>
    <dgm:cxn modelId="{B90D24BC-F082-447C-A431-B44C964C665B}" type="presOf" srcId="{964BEB8A-5BFA-4F8F-9A60-551418CC718D}" destId="{CB44C52A-AEFC-44E8-9A90-3460EC6B86CC}" srcOrd="0" destOrd="0" presId="urn:microsoft.com/office/officeart/2005/8/layout/cycle2"/>
    <dgm:cxn modelId="{83F4EACC-1770-4647-B0A5-6E413CE53BB0}" srcId="{EFAA5D8C-7C41-4F96-A3E6-2DCC07B59C5D}" destId="{C35D9B62-A05D-4466-92DE-2E724F4FDDB3}" srcOrd="3" destOrd="0" parTransId="{3B9CDD48-045E-4D4B-970E-5BFBC4EACF57}" sibTransId="{ED6FAA0E-5D8A-48BD-BEE1-50FE4AA6B152}"/>
    <dgm:cxn modelId="{C367984F-93A8-4B3C-99F3-22B676E5E6FC}" srcId="{EFAA5D8C-7C41-4F96-A3E6-2DCC07B59C5D}" destId="{964BEB8A-5BFA-4F8F-9A60-551418CC718D}" srcOrd="2" destOrd="0" parTransId="{00552394-A79E-4FB3-A941-6F774C7B9DF8}" sibTransId="{0F01050B-0958-4183-925E-17200771E2D9}"/>
    <dgm:cxn modelId="{66D6074C-D266-4B01-B44D-497857E89CB9}" type="presOf" srcId="{5F8B2F24-05AC-4A75-83A4-9B0CCBB56E89}" destId="{2F94A48D-A766-44E1-B0DD-AE3E7D3528AB}" srcOrd="0" destOrd="0" presId="urn:microsoft.com/office/officeart/2005/8/layout/cycle2"/>
    <dgm:cxn modelId="{35E5B9F7-BDEC-4026-B693-D4CF88747B2B}" type="presOf" srcId="{EB8B2A97-66FC-4ABE-8B72-AAB5F9D5E6F5}" destId="{1FD92F36-5F79-44BA-8BC0-B81BB16BD6AC}" srcOrd="0" destOrd="0" presId="urn:microsoft.com/office/officeart/2005/8/layout/cycle2"/>
    <dgm:cxn modelId="{C600A97E-C712-4F49-A7BF-2A654EC9200E}" type="presOf" srcId="{E15FA47B-9DF3-44E9-AB82-FF463A061E6A}" destId="{AAC1B61C-12E8-4E51-BA97-E2BC17425552}" srcOrd="0" destOrd="0" presId="urn:microsoft.com/office/officeart/2005/8/layout/cycle2"/>
    <dgm:cxn modelId="{60E1F84C-C629-432D-B052-4844D9D374A4}" type="presOf" srcId="{760CDF18-309B-4827-B8EE-FE229AC354C9}" destId="{D467FDF6-8535-4D46-9F0F-8DB287BB90FD}" srcOrd="1" destOrd="0" presId="urn:microsoft.com/office/officeart/2005/8/layout/cycle2"/>
    <dgm:cxn modelId="{96F19A98-8551-4092-A013-2D874487CC98}" type="presOf" srcId="{0F01050B-0958-4183-925E-17200771E2D9}" destId="{D94655DC-D513-48BF-9622-241698C29CC6}" srcOrd="0" destOrd="0" presId="urn:microsoft.com/office/officeart/2005/8/layout/cycle2"/>
    <dgm:cxn modelId="{26023767-7E32-4604-976B-B87526221D88}" type="presOf" srcId="{0F01050B-0958-4183-925E-17200771E2D9}" destId="{F97CB2B0-4656-4501-A58A-0800AEEA8FC1}" srcOrd="1" destOrd="0" presId="urn:microsoft.com/office/officeart/2005/8/layout/cycle2"/>
    <dgm:cxn modelId="{E76D810A-9CA2-4296-B271-2D9DC383AAD3}" type="presOf" srcId="{ED6FAA0E-5D8A-48BD-BEE1-50FE4AA6B152}" destId="{4246D269-99DB-424F-861D-D54D91CC97D1}" srcOrd="1" destOrd="0" presId="urn:microsoft.com/office/officeart/2005/8/layout/cycle2"/>
    <dgm:cxn modelId="{6820C80D-445A-40A4-AEEE-45BE3D64AF4B}" srcId="{EFAA5D8C-7C41-4F96-A3E6-2DCC07B59C5D}" destId="{5F8B2F24-05AC-4A75-83A4-9B0CCBB56E89}" srcOrd="4" destOrd="0" parTransId="{8C3175D6-13F0-42E6-853B-A2FA644C318D}" sibTransId="{760CDF18-309B-4827-B8EE-FE229AC354C9}"/>
    <dgm:cxn modelId="{6A7B8A9A-F6E8-49FC-9E5C-4C8AB72F4712}" srcId="{EFAA5D8C-7C41-4F96-A3E6-2DCC07B59C5D}" destId="{E15FA47B-9DF3-44E9-AB82-FF463A061E6A}" srcOrd="1" destOrd="0" parTransId="{39CD9678-B0D4-4644-BD5E-B61AD02FCD27}" sibTransId="{FECF164C-6F12-4D28-B4F6-60A0697AFF85}"/>
    <dgm:cxn modelId="{C28E4BB8-EE65-420C-89BF-E1EB63CCE46E}" type="presOf" srcId="{EFAA5D8C-7C41-4F96-A3E6-2DCC07B59C5D}" destId="{0B55F029-F0BA-492F-A917-266100B77804}" srcOrd="0" destOrd="0" presId="urn:microsoft.com/office/officeart/2005/8/layout/cycle2"/>
    <dgm:cxn modelId="{E7DEA05A-CDA1-4AE4-A4F5-3862C52AE24C}" srcId="{EFAA5D8C-7C41-4F96-A3E6-2DCC07B59C5D}" destId="{EB8B2A97-66FC-4ABE-8B72-AAB5F9D5E6F5}" srcOrd="0" destOrd="0" parTransId="{95993D2C-1ACA-48FE-8D67-9FA090FBF05E}" sibTransId="{3A5A9C85-3439-4741-96D4-DE6355E3C26B}"/>
    <dgm:cxn modelId="{83D694BF-30F8-4EA0-9812-4D94020B5529}" type="presOf" srcId="{C35D9B62-A05D-4466-92DE-2E724F4FDDB3}" destId="{EF5709A6-4FA2-4CEE-B951-1A8C6ED33B7C}" srcOrd="0" destOrd="0" presId="urn:microsoft.com/office/officeart/2005/8/layout/cycle2"/>
    <dgm:cxn modelId="{1CCB01E8-5A21-4679-9455-D7046B774AFC}" type="presOf" srcId="{FECF164C-6F12-4D28-B4F6-60A0697AFF85}" destId="{C1F9A8BC-2A08-40D6-8B30-19558975588C}" srcOrd="1" destOrd="0" presId="urn:microsoft.com/office/officeart/2005/8/layout/cycle2"/>
    <dgm:cxn modelId="{1EE3F5F0-3E2D-4D66-A87C-3376A20CD91B}" type="presOf" srcId="{760CDF18-309B-4827-B8EE-FE229AC354C9}" destId="{4066FEB6-3883-4EB7-BE15-479FC5B6411D}" srcOrd="0" destOrd="0" presId="urn:microsoft.com/office/officeart/2005/8/layout/cycle2"/>
    <dgm:cxn modelId="{622FFA86-D839-45BA-9AAB-29C4EC6072E3}" type="presParOf" srcId="{0B55F029-F0BA-492F-A917-266100B77804}" destId="{1FD92F36-5F79-44BA-8BC0-B81BB16BD6AC}" srcOrd="0" destOrd="0" presId="urn:microsoft.com/office/officeart/2005/8/layout/cycle2"/>
    <dgm:cxn modelId="{529ADE7F-E080-4D1D-9846-4F7B4B1DF304}" type="presParOf" srcId="{0B55F029-F0BA-492F-A917-266100B77804}" destId="{EF22E9E4-36EB-4A3F-8CF2-B729E3804F7C}" srcOrd="1" destOrd="0" presId="urn:microsoft.com/office/officeart/2005/8/layout/cycle2"/>
    <dgm:cxn modelId="{126B1D75-DCF6-47A2-ADBF-7B04109E6AD1}" type="presParOf" srcId="{EF22E9E4-36EB-4A3F-8CF2-B729E3804F7C}" destId="{C4EAFD2C-CAAC-4760-9ADC-5FB81D08F4E4}" srcOrd="0" destOrd="0" presId="urn:microsoft.com/office/officeart/2005/8/layout/cycle2"/>
    <dgm:cxn modelId="{077C5F01-9456-4E23-BB60-A356A2CE2643}" type="presParOf" srcId="{0B55F029-F0BA-492F-A917-266100B77804}" destId="{AAC1B61C-12E8-4E51-BA97-E2BC17425552}" srcOrd="2" destOrd="0" presId="urn:microsoft.com/office/officeart/2005/8/layout/cycle2"/>
    <dgm:cxn modelId="{AAF17122-4196-4687-A47C-D4865DC528CD}" type="presParOf" srcId="{0B55F029-F0BA-492F-A917-266100B77804}" destId="{B73DFE99-2114-4998-99A9-B43F243D84D5}" srcOrd="3" destOrd="0" presId="urn:microsoft.com/office/officeart/2005/8/layout/cycle2"/>
    <dgm:cxn modelId="{C13D6DE2-E22A-4FA3-AE83-7DEC29CF56FE}" type="presParOf" srcId="{B73DFE99-2114-4998-99A9-B43F243D84D5}" destId="{C1F9A8BC-2A08-40D6-8B30-19558975588C}" srcOrd="0" destOrd="0" presId="urn:microsoft.com/office/officeart/2005/8/layout/cycle2"/>
    <dgm:cxn modelId="{93507517-F202-4105-A04D-2A34734795CC}" type="presParOf" srcId="{0B55F029-F0BA-492F-A917-266100B77804}" destId="{CB44C52A-AEFC-44E8-9A90-3460EC6B86CC}" srcOrd="4" destOrd="0" presId="urn:microsoft.com/office/officeart/2005/8/layout/cycle2"/>
    <dgm:cxn modelId="{87A56318-378D-44BB-BB8C-86733D9D7B02}" type="presParOf" srcId="{0B55F029-F0BA-492F-A917-266100B77804}" destId="{D94655DC-D513-48BF-9622-241698C29CC6}" srcOrd="5" destOrd="0" presId="urn:microsoft.com/office/officeart/2005/8/layout/cycle2"/>
    <dgm:cxn modelId="{0B450D9C-9E18-4096-B09D-61ABE9CEF86C}" type="presParOf" srcId="{D94655DC-D513-48BF-9622-241698C29CC6}" destId="{F97CB2B0-4656-4501-A58A-0800AEEA8FC1}" srcOrd="0" destOrd="0" presId="urn:microsoft.com/office/officeart/2005/8/layout/cycle2"/>
    <dgm:cxn modelId="{D6C5DB4F-3819-4700-A7D9-E708998D1620}" type="presParOf" srcId="{0B55F029-F0BA-492F-A917-266100B77804}" destId="{EF5709A6-4FA2-4CEE-B951-1A8C6ED33B7C}" srcOrd="6" destOrd="0" presId="urn:microsoft.com/office/officeart/2005/8/layout/cycle2"/>
    <dgm:cxn modelId="{D789E591-4387-4D27-9EE8-E0A52EB5336D}" type="presParOf" srcId="{0B55F029-F0BA-492F-A917-266100B77804}" destId="{B9E37834-160F-42C0-A1D6-BB524C92EC4E}" srcOrd="7" destOrd="0" presId="urn:microsoft.com/office/officeart/2005/8/layout/cycle2"/>
    <dgm:cxn modelId="{E6E4270A-A704-4026-81EE-5D18A66DBC3F}" type="presParOf" srcId="{B9E37834-160F-42C0-A1D6-BB524C92EC4E}" destId="{4246D269-99DB-424F-861D-D54D91CC97D1}" srcOrd="0" destOrd="0" presId="urn:microsoft.com/office/officeart/2005/8/layout/cycle2"/>
    <dgm:cxn modelId="{C5D86F1C-BBD0-4F52-BD70-F921212C9553}" type="presParOf" srcId="{0B55F029-F0BA-492F-A917-266100B77804}" destId="{2F94A48D-A766-44E1-B0DD-AE3E7D3528AB}" srcOrd="8" destOrd="0" presId="urn:microsoft.com/office/officeart/2005/8/layout/cycle2"/>
    <dgm:cxn modelId="{C8927276-FBF7-48C3-A71F-6622EFD76964}" type="presParOf" srcId="{0B55F029-F0BA-492F-A917-266100B77804}" destId="{4066FEB6-3883-4EB7-BE15-479FC5B6411D}" srcOrd="9" destOrd="0" presId="urn:microsoft.com/office/officeart/2005/8/layout/cycle2"/>
    <dgm:cxn modelId="{917D6C2E-7699-45F5-9412-B86B49C331B6}" type="presParOf" srcId="{4066FEB6-3883-4EB7-BE15-479FC5B6411D}" destId="{D467FDF6-8535-4D46-9F0F-8DB287BB90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A5D8C-7C41-4F96-A3E6-2DCC07B59C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2A97-66FC-4ABE-8B72-AAB5F9D5E6F5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মৌলিক</a:t>
          </a:r>
          <a:endParaRPr lang="en-US" dirty="0">
            <a:latin typeface="SutonnyOMJ" pitchFamily="2" charset="0"/>
            <a:cs typeface="SutonnyOMJ" pitchFamily="2" charset="0"/>
          </a:endParaRPr>
        </a:p>
        <a:p>
          <a:r>
            <a:rPr lang="en-US" dirty="0" err="1">
              <a:latin typeface="SutonnyOMJ" pitchFamily="2" charset="0"/>
              <a:cs typeface="SutonnyOMJ" pitchFamily="2" charset="0"/>
            </a:rPr>
            <a:t>চাহিদা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95993D2C-1ACA-48FE-8D67-9FA090FBF05E}" type="parTrans" cxnId="{E7DEA05A-CDA1-4AE4-A4F5-3862C52AE24C}">
      <dgm:prSet/>
      <dgm:spPr/>
      <dgm:t>
        <a:bodyPr/>
        <a:lstStyle/>
        <a:p>
          <a:endParaRPr lang="en-US"/>
        </a:p>
      </dgm:t>
    </dgm:pt>
    <dgm:pt modelId="{3A5A9C85-3439-4741-96D4-DE6355E3C26B}" type="sibTrans" cxnId="{E7DEA05A-CDA1-4AE4-A4F5-3862C52AE24C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15FA47B-9DF3-44E9-AB82-FF463A061E6A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কর্মসংস্থান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39CD9678-B0D4-4644-BD5E-B61AD02FCD27}" type="parTrans" cxnId="{6A7B8A9A-F6E8-49FC-9E5C-4C8AB72F4712}">
      <dgm:prSet/>
      <dgm:spPr/>
      <dgm:t>
        <a:bodyPr/>
        <a:lstStyle/>
        <a:p>
          <a:endParaRPr lang="en-US"/>
        </a:p>
      </dgm:t>
    </dgm:pt>
    <dgm:pt modelId="{FECF164C-6F12-4D28-B4F6-60A0697AFF85}" type="sibTrans" cxnId="{6A7B8A9A-F6E8-49FC-9E5C-4C8AB72F4712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964BEB8A-5BFA-4F8F-9A60-551418CC718D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কৃষি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শিল্প</a:t>
          </a:r>
          <a:r>
            <a:rPr lang="en-US" dirty="0">
              <a:latin typeface="SutonnyOMJ" pitchFamily="2" charset="0"/>
              <a:cs typeface="SutonnyOMJ" pitchFamily="2" charset="0"/>
            </a:rPr>
            <a:t> ও</a:t>
          </a:r>
        </a:p>
        <a:p>
          <a:r>
            <a:rPr lang="en-US" dirty="0" err="1">
              <a:latin typeface="SutonnyOMJ" pitchFamily="2" charset="0"/>
              <a:cs typeface="SutonnyOMJ" pitchFamily="2" charset="0"/>
            </a:rPr>
            <a:t>বাণিজ্য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00552394-A79E-4FB3-A941-6F774C7B9DF8}" type="parTrans" cxnId="{C367984F-93A8-4B3C-99F3-22B676E5E6FC}">
      <dgm:prSet/>
      <dgm:spPr/>
      <dgm:t>
        <a:bodyPr/>
        <a:lstStyle/>
        <a:p>
          <a:endParaRPr lang="en-US"/>
        </a:p>
      </dgm:t>
    </dgm:pt>
    <dgm:pt modelId="{0F01050B-0958-4183-925E-17200771E2D9}" type="sibTrans" cxnId="{C367984F-93A8-4B3C-99F3-22B676E5E6FC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35D9B62-A05D-4466-92DE-2E724F4FDDB3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জাতীয়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আয়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</a:p>
        <a:p>
          <a:r>
            <a:rPr lang="en-US" dirty="0" err="1">
              <a:latin typeface="SutonnyOMJ" pitchFamily="2" charset="0"/>
              <a:cs typeface="SutonnyOMJ" pitchFamily="2" charset="0"/>
            </a:rPr>
            <a:t>বৃদ্ধি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3B9CDD48-045E-4D4B-970E-5BFBC4EACF57}" type="parTrans" cxnId="{83F4EACC-1770-4647-B0A5-6E413CE53BB0}">
      <dgm:prSet/>
      <dgm:spPr/>
      <dgm:t>
        <a:bodyPr/>
        <a:lstStyle/>
        <a:p>
          <a:endParaRPr lang="en-US"/>
        </a:p>
      </dgm:t>
    </dgm:pt>
    <dgm:pt modelId="{ED6FAA0E-5D8A-48BD-BEE1-50FE4AA6B152}" type="sibTrans" cxnId="{83F4EACC-1770-4647-B0A5-6E413CE53BB0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5F8B2F24-05AC-4A75-83A4-9B0CCBB56E89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বৈদেশিক</a:t>
          </a:r>
          <a:endParaRPr lang="en-US" dirty="0">
            <a:latin typeface="SutonnyOMJ" pitchFamily="2" charset="0"/>
            <a:cs typeface="SutonnyOMJ" pitchFamily="2" charset="0"/>
          </a:endParaRPr>
        </a:p>
        <a:p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মুদ্রা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অর্জন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8C3175D6-13F0-42E6-853B-A2FA644C318D}" type="parTrans" cxnId="{6820C80D-445A-40A4-AEEE-45BE3D64AF4B}">
      <dgm:prSet/>
      <dgm:spPr/>
      <dgm:t>
        <a:bodyPr/>
        <a:lstStyle/>
        <a:p>
          <a:endParaRPr lang="en-US"/>
        </a:p>
      </dgm:t>
    </dgm:pt>
    <dgm:pt modelId="{760CDF18-309B-4827-B8EE-FE229AC354C9}" type="sibTrans" cxnId="{6820C80D-445A-40A4-AEEE-45BE3D64AF4B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670B88F-D723-47F3-879B-9487B99E9E18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কৃষি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উপকরণ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</a:p>
        <a:p>
          <a:r>
            <a:rPr lang="en-US" dirty="0" err="1">
              <a:latin typeface="SutonnyOMJ" pitchFamily="2" charset="0"/>
              <a:cs typeface="SutonnyOMJ" pitchFamily="2" charset="0"/>
            </a:rPr>
            <a:t>বাজার</a:t>
          </a:r>
          <a:endParaRPr lang="en-US" dirty="0">
            <a:latin typeface="SutonnyOMJ" pitchFamily="2" charset="0"/>
            <a:cs typeface="SutonnyOMJ" pitchFamily="2" charset="0"/>
          </a:endParaRPr>
        </a:p>
        <a:p>
          <a:r>
            <a:rPr lang="en-US" dirty="0" err="1">
              <a:latin typeface="SutonnyOMJ" pitchFamily="2" charset="0"/>
              <a:cs typeface="SutonnyOMJ" pitchFamily="2" charset="0"/>
            </a:rPr>
            <a:t>সৃষ্টি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B831A495-CDFD-4464-AE61-57CE3084A858}" type="parTrans" cxnId="{89CCBEA4-B8F1-4F64-864C-6EDC7A7BE072}">
      <dgm:prSet/>
      <dgm:spPr/>
      <dgm:t>
        <a:bodyPr/>
        <a:lstStyle/>
        <a:p>
          <a:endParaRPr lang="en-US"/>
        </a:p>
      </dgm:t>
    </dgm:pt>
    <dgm:pt modelId="{2D3860F8-AD29-40B3-A8A1-974AA82FB864}" type="sibTrans" cxnId="{89CCBEA4-B8F1-4F64-864C-6EDC7A7BE072}">
      <dgm:prSet/>
      <dgm:spPr>
        <a:solidFill>
          <a:srgbClr val="FFFF00"/>
        </a:solidFill>
      </dgm:spPr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0B55F029-F0BA-492F-A917-266100B77804}" type="pres">
      <dgm:prSet presAssocID="{EFAA5D8C-7C41-4F96-A3E6-2DCC07B59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92F36-5F79-44BA-8BC0-B81BB16BD6AC}" type="pres">
      <dgm:prSet presAssocID="{EB8B2A97-66FC-4ABE-8B72-AAB5F9D5E6F5}" presName="node" presStyleLbl="node1" presStyleIdx="0" presStyleCnt="6" custRadScaleRad="88512" custRadScaleInc="-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E9E4-36EB-4A3F-8CF2-B729E3804F7C}" type="pres">
      <dgm:prSet presAssocID="{3A5A9C85-3439-4741-96D4-DE6355E3C26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4EAFD2C-CAAC-4760-9ADC-5FB81D08F4E4}" type="pres">
      <dgm:prSet presAssocID="{3A5A9C85-3439-4741-96D4-DE6355E3C26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AC1B61C-12E8-4E51-BA97-E2BC17425552}" type="pres">
      <dgm:prSet presAssocID="{E15FA47B-9DF3-44E9-AB82-FF463A061E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E99-2114-4998-99A9-B43F243D84D5}" type="pres">
      <dgm:prSet presAssocID="{FECF164C-6F12-4D28-B4F6-60A0697AFF8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1F9A8BC-2A08-40D6-8B30-19558975588C}" type="pres">
      <dgm:prSet presAssocID="{FECF164C-6F12-4D28-B4F6-60A0697AFF8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B44C52A-AEFC-44E8-9A90-3460EC6B86CC}" type="pres">
      <dgm:prSet presAssocID="{964BEB8A-5BFA-4F8F-9A60-551418CC718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655DC-D513-48BF-9622-241698C29CC6}" type="pres">
      <dgm:prSet presAssocID="{0F01050B-0958-4183-925E-17200771E2D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97CB2B0-4656-4501-A58A-0800AEEA8FC1}" type="pres">
      <dgm:prSet presAssocID="{0F01050B-0958-4183-925E-17200771E2D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F5709A6-4FA2-4CEE-B951-1A8C6ED33B7C}" type="pres">
      <dgm:prSet presAssocID="{C35D9B62-A05D-4466-92DE-2E724F4FDD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37834-160F-42C0-A1D6-BB524C92EC4E}" type="pres">
      <dgm:prSet presAssocID="{ED6FAA0E-5D8A-48BD-BEE1-50FE4AA6B15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4246D269-99DB-424F-861D-D54D91CC97D1}" type="pres">
      <dgm:prSet presAssocID="{ED6FAA0E-5D8A-48BD-BEE1-50FE4AA6B15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F94A48D-A766-44E1-B0DD-AE3E7D3528AB}" type="pres">
      <dgm:prSet presAssocID="{5F8B2F24-05AC-4A75-83A4-9B0CCBB56E8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6FEB6-3883-4EB7-BE15-479FC5B6411D}" type="pres">
      <dgm:prSet presAssocID="{760CDF18-309B-4827-B8EE-FE229AC354C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467FDF6-8535-4D46-9F0F-8DB287BB90FD}" type="pres">
      <dgm:prSet presAssocID="{760CDF18-309B-4827-B8EE-FE229AC354C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B87E3B2-85F6-49E1-9E7D-519B362E68F0}" type="pres">
      <dgm:prSet presAssocID="{E670B88F-D723-47F3-879B-9487B99E9E18}" presName="node" presStyleLbl="node1" presStyleIdx="5" presStyleCnt="6" custRadScaleRad="88512" custRadScaleInc="-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14FBB-F02E-44C1-852D-A89DC069E9BD}" type="pres">
      <dgm:prSet presAssocID="{2D3860F8-AD29-40B3-A8A1-974AA82FB864}" presName="sibTrans" presStyleLbl="sibTrans2D1" presStyleIdx="5" presStyleCnt="6"/>
      <dgm:spPr/>
      <dgm:t>
        <a:bodyPr/>
        <a:lstStyle/>
        <a:p>
          <a:endParaRPr lang="en-US"/>
        </a:p>
      </dgm:t>
    </dgm:pt>
    <dgm:pt modelId="{D435DB4B-D0B5-4784-910A-B5AF5B964E5D}" type="pres">
      <dgm:prSet presAssocID="{2D3860F8-AD29-40B3-A8A1-974AA82FB864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BF3749E2-EF28-4416-AAED-53A5420D8E56}" type="presOf" srcId="{ED6FAA0E-5D8A-48BD-BEE1-50FE4AA6B152}" destId="{B9E37834-160F-42C0-A1D6-BB524C92EC4E}" srcOrd="0" destOrd="0" presId="urn:microsoft.com/office/officeart/2005/8/layout/cycle2"/>
    <dgm:cxn modelId="{C63815D0-3DDB-4DF9-9F0B-D6AEE2744964}" type="presOf" srcId="{3A5A9C85-3439-4741-96D4-DE6355E3C26B}" destId="{EF22E9E4-36EB-4A3F-8CF2-B729E3804F7C}" srcOrd="0" destOrd="0" presId="urn:microsoft.com/office/officeart/2005/8/layout/cycle2"/>
    <dgm:cxn modelId="{5C1FC1B8-A8BE-4A7D-963C-F945586C144E}" type="presOf" srcId="{FECF164C-6F12-4D28-B4F6-60A0697AFF85}" destId="{B73DFE99-2114-4998-99A9-B43F243D84D5}" srcOrd="0" destOrd="0" presId="urn:microsoft.com/office/officeart/2005/8/layout/cycle2"/>
    <dgm:cxn modelId="{1A90636E-413D-43A1-87B0-8FC3850C5738}" type="presOf" srcId="{2D3860F8-AD29-40B3-A8A1-974AA82FB864}" destId="{D435DB4B-D0B5-4784-910A-B5AF5B964E5D}" srcOrd="1" destOrd="0" presId="urn:microsoft.com/office/officeart/2005/8/layout/cycle2"/>
    <dgm:cxn modelId="{3AA0E58F-4DB9-4600-936D-08E643DF2D10}" type="presOf" srcId="{3A5A9C85-3439-4741-96D4-DE6355E3C26B}" destId="{C4EAFD2C-CAAC-4760-9ADC-5FB81D08F4E4}" srcOrd="1" destOrd="0" presId="urn:microsoft.com/office/officeart/2005/8/layout/cycle2"/>
    <dgm:cxn modelId="{B90D24BC-F082-447C-A431-B44C964C665B}" type="presOf" srcId="{964BEB8A-5BFA-4F8F-9A60-551418CC718D}" destId="{CB44C52A-AEFC-44E8-9A90-3460EC6B86CC}" srcOrd="0" destOrd="0" presId="urn:microsoft.com/office/officeart/2005/8/layout/cycle2"/>
    <dgm:cxn modelId="{83F4EACC-1770-4647-B0A5-6E413CE53BB0}" srcId="{EFAA5D8C-7C41-4F96-A3E6-2DCC07B59C5D}" destId="{C35D9B62-A05D-4466-92DE-2E724F4FDDB3}" srcOrd="3" destOrd="0" parTransId="{3B9CDD48-045E-4D4B-970E-5BFBC4EACF57}" sibTransId="{ED6FAA0E-5D8A-48BD-BEE1-50FE4AA6B152}"/>
    <dgm:cxn modelId="{C367984F-93A8-4B3C-99F3-22B676E5E6FC}" srcId="{EFAA5D8C-7C41-4F96-A3E6-2DCC07B59C5D}" destId="{964BEB8A-5BFA-4F8F-9A60-551418CC718D}" srcOrd="2" destOrd="0" parTransId="{00552394-A79E-4FB3-A941-6F774C7B9DF8}" sibTransId="{0F01050B-0958-4183-925E-17200771E2D9}"/>
    <dgm:cxn modelId="{66D6074C-D266-4B01-B44D-497857E89CB9}" type="presOf" srcId="{5F8B2F24-05AC-4A75-83A4-9B0CCBB56E89}" destId="{2F94A48D-A766-44E1-B0DD-AE3E7D3528AB}" srcOrd="0" destOrd="0" presId="urn:microsoft.com/office/officeart/2005/8/layout/cycle2"/>
    <dgm:cxn modelId="{89CCBEA4-B8F1-4F64-864C-6EDC7A7BE072}" srcId="{EFAA5D8C-7C41-4F96-A3E6-2DCC07B59C5D}" destId="{E670B88F-D723-47F3-879B-9487B99E9E18}" srcOrd="5" destOrd="0" parTransId="{B831A495-CDFD-4464-AE61-57CE3084A858}" sibTransId="{2D3860F8-AD29-40B3-A8A1-974AA82FB864}"/>
    <dgm:cxn modelId="{35E5B9F7-BDEC-4026-B693-D4CF88747B2B}" type="presOf" srcId="{EB8B2A97-66FC-4ABE-8B72-AAB5F9D5E6F5}" destId="{1FD92F36-5F79-44BA-8BC0-B81BB16BD6AC}" srcOrd="0" destOrd="0" presId="urn:microsoft.com/office/officeart/2005/8/layout/cycle2"/>
    <dgm:cxn modelId="{CFECE5B1-44F1-401F-AB7C-9454606B1CC2}" type="presOf" srcId="{E670B88F-D723-47F3-879B-9487B99E9E18}" destId="{6B87E3B2-85F6-49E1-9E7D-519B362E68F0}" srcOrd="0" destOrd="0" presId="urn:microsoft.com/office/officeart/2005/8/layout/cycle2"/>
    <dgm:cxn modelId="{C600A97E-C712-4F49-A7BF-2A654EC9200E}" type="presOf" srcId="{E15FA47B-9DF3-44E9-AB82-FF463A061E6A}" destId="{AAC1B61C-12E8-4E51-BA97-E2BC17425552}" srcOrd="0" destOrd="0" presId="urn:microsoft.com/office/officeart/2005/8/layout/cycle2"/>
    <dgm:cxn modelId="{60E1F84C-C629-432D-B052-4844D9D374A4}" type="presOf" srcId="{760CDF18-309B-4827-B8EE-FE229AC354C9}" destId="{D467FDF6-8535-4D46-9F0F-8DB287BB90FD}" srcOrd="1" destOrd="0" presId="urn:microsoft.com/office/officeart/2005/8/layout/cycle2"/>
    <dgm:cxn modelId="{96F19A98-8551-4092-A013-2D874487CC98}" type="presOf" srcId="{0F01050B-0958-4183-925E-17200771E2D9}" destId="{D94655DC-D513-48BF-9622-241698C29CC6}" srcOrd="0" destOrd="0" presId="urn:microsoft.com/office/officeart/2005/8/layout/cycle2"/>
    <dgm:cxn modelId="{26023767-7E32-4604-976B-B87526221D88}" type="presOf" srcId="{0F01050B-0958-4183-925E-17200771E2D9}" destId="{F97CB2B0-4656-4501-A58A-0800AEEA8FC1}" srcOrd="1" destOrd="0" presId="urn:microsoft.com/office/officeart/2005/8/layout/cycle2"/>
    <dgm:cxn modelId="{E76D810A-9CA2-4296-B271-2D9DC383AAD3}" type="presOf" srcId="{ED6FAA0E-5D8A-48BD-BEE1-50FE4AA6B152}" destId="{4246D269-99DB-424F-861D-D54D91CC97D1}" srcOrd="1" destOrd="0" presId="urn:microsoft.com/office/officeart/2005/8/layout/cycle2"/>
    <dgm:cxn modelId="{6820C80D-445A-40A4-AEEE-45BE3D64AF4B}" srcId="{EFAA5D8C-7C41-4F96-A3E6-2DCC07B59C5D}" destId="{5F8B2F24-05AC-4A75-83A4-9B0CCBB56E89}" srcOrd="4" destOrd="0" parTransId="{8C3175D6-13F0-42E6-853B-A2FA644C318D}" sibTransId="{760CDF18-309B-4827-B8EE-FE229AC354C9}"/>
    <dgm:cxn modelId="{6A7B8A9A-F6E8-49FC-9E5C-4C8AB72F4712}" srcId="{EFAA5D8C-7C41-4F96-A3E6-2DCC07B59C5D}" destId="{E15FA47B-9DF3-44E9-AB82-FF463A061E6A}" srcOrd="1" destOrd="0" parTransId="{39CD9678-B0D4-4644-BD5E-B61AD02FCD27}" sibTransId="{FECF164C-6F12-4D28-B4F6-60A0697AFF85}"/>
    <dgm:cxn modelId="{17B3BC61-39BC-4A68-9432-162E26D14910}" type="presOf" srcId="{2D3860F8-AD29-40B3-A8A1-974AA82FB864}" destId="{F1A14FBB-F02E-44C1-852D-A89DC069E9BD}" srcOrd="0" destOrd="0" presId="urn:microsoft.com/office/officeart/2005/8/layout/cycle2"/>
    <dgm:cxn modelId="{C28E4BB8-EE65-420C-89BF-E1EB63CCE46E}" type="presOf" srcId="{EFAA5D8C-7C41-4F96-A3E6-2DCC07B59C5D}" destId="{0B55F029-F0BA-492F-A917-266100B77804}" srcOrd="0" destOrd="0" presId="urn:microsoft.com/office/officeart/2005/8/layout/cycle2"/>
    <dgm:cxn modelId="{E7DEA05A-CDA1-4AE4-A4F5-3862C52AE24C}" srcId="{EFAA5D8C-7C41-4F96-A3E6-2DCC07B59C5D}" destId="{EB8B2A97-66FC-4ABE-8B72-AAB5F9D5E6F5}" srcOrd="0" destOrd="0" parTransId="{95993D2C-1ACA-48FE-8D67-9FA090FBF05E}" sibTransId="{3A5A9C85-3439-4741-96D4-DE6355E3C26B}"/>
    <dgm:cxn modelId="{83D694BF-30F8-4EA0-9812-4D94020B5529}" type="presOf" srcId="{C35D9B62-A05D-4466-92DE-2E724F4FDDB3}" destId="{EF5709A6-4FA2-4CEE-B951-1A8C6ED33B7C}" srcOrd="0" destOrd="0" presId="urn:microsoft.com/office/officeart/2005/8/layout/cycle2"/>
    <dgm:cxn modelId="{1CCB01E8-5A21-4679-9455-D7046B774AFC}" type="presOf" srcId="{FECF164C-6F12-4D28-B4F6-60A0697AFF85}" destId="{C1F9A8BC-2A08-40D6-8B30-19558975588C}" srcOrd="1" destOrd="0" presId="urn:microsoft.com/office/officeart/2005/8/layout/cycle2"/>
    <dgm:cxn modelId="{1EE3F5F0-3E2D-4D66-A87C-3376A20CD91B}" type="presOf" srcId="{760CDF18-309B-4827-B8EE-FE229AC354C9}" destId="{4066FEB6-3883-4EB7-BE15-479FC5B6411D}" srcOrd="0" destOrd="0" presId="urn:microsoft.com/office/officeart/2005/8/layout/cycle2"/>
    <dgm:cxn modelId="{622FFA86-D839-45BA-9AAB-29C4EC6072E3}" type="presParOf" srcId="{0B55F029-F0BA-492F-A917-266100B77804}" destId="{1FD92F36-5F79-44BA-8BC0-B81BB16BD6AC}" srcOrd="0" destOrd="0" presId="urn:microsoft.com/office/officeart/2005/8/layout/cycle2"/>
    <dgm:cxn modelId="{529ADE7F-E080-4D1D-9846-4F7B4B1DF304}" type="presParOf" srcId="{0B55F029-F0BA-492F-A917-266100B77804}" destId="{EF22E9E4-36EB-4A3F-8CF2-B729E3804F7C}" srcOrd="1" destOrd="0" presId="urn:microsoft.com/office/officeart/2005/8/layout/cycle2"/>
    <dgm:cxn modelId="{126B1D75-DCF6-47A2-ADBF-7B04109E6AD1}" type="presParOf" srcId="{EF22E9E4-36EB-4A3F-8CF2-B729E3804F7C}" destId="{C4EAFD2C-CAAC-4760-9ADC-5FB81D08F4E4}" srcOrd="0" destOrd="0" presId="urn:microsoft.com/office/officeart/2005/8/layout/cycle2"/>
    <dgm:cxn modelId="{077C5F01-9456-4E23-BB60-A356A2CE2643}" type="presParOf" srcId="{0B55F029-F0BA-492F-A917-266100B77804}" destId="{AAC1B61C-12E8-4E51-BA97-E2BC17425552}" srcOrd="2" destOrd="0" presId="urn:microsoft.com/office/officeart/2005/8/layout/cycle2"/>
    <dgm:cxn modelId="{AAF17122-4196-4687-A47C-D4865DC528CD}" type="presParOf" srcId="{0B55F029-F0BA-492F-A917-266100B77804}" destId="{B73DFE99-2114-4998-99A9-B43F243D84D5}" srcOrd="3" destOrd="0" presId="urn:microsoft.com/office/officeart/2005/8/layout/cycle2"/>
    <dgm:cxn modelId="{C13D6DE2-E22A-4FA3-AE83-7DEC29CF56FE}" type="presParOf" srcId="{B73DFE99-2114-4998-99A9-B43F243D84D5}" destId="{C1F9A8BC-2A08-40D6-8B30-19558975588C}" srcOrd="0" destOrd="0" presId="urn:microsoft.com/office/officeart/2005/8/layout/cycle2"/>
    <dgm:cxn modelId="{93507517-F202-4105-A04D-2A34734795CC}" type="presParOf" srcId="{0B55F029-F0BA-492F-A917-266100B77804}" destId="{CB44C52A-AEFC-44E8-9A90-3460EC6B86CC}" srcOrd="4" destOrd="0" presId="urn:microsoft.com/office/officeart/2005/8/layout/cycle2"/>
    <dgm:cxn modelId="{87A56318-378D-44BB-BB8C-86733D9D7B02}" type="presParOf" srcId="{0B55F029-F0BA-492F-A917-266100B77804}" destId="{D94655DC-D513-48BF-9622-241698C29CC6}" srcOrd="5" destOrd="0" presId="urn:microsoft.com/office/officeart/2005/8/layout/cycle2"/>
    <dgm:cxn modelId="{0B450D9C-9E18-4096-B09D-61ABE9CEF86C}" type="presParOf" srcId="{D94655DC-D513-48BF-9622-241698C29CC6}" destId="{F97CB2B0-4656-4501-A58A-0800AEEA8FC1}" srcOrd="0" destOrd="0" presId="urn:microsoft.com/office/officeart/2005/8/layout/cycle2"/>
    <dgm:cxn modelId="{D6C5DB4F-3819-4700-A7D9-E708998D1620}" type="presParOf" srcId="{0B55F029-F0BA-492F-A917-266100B77804}" destId="{EF5709A6-4FA2-4CEE-B951-1A8C6ED33B7C}" srcOrd="6" destOrd="0" presId="urn:microsoft.com/office/officeart/2005/8/layout/cycle2"/>
    <dgm:cxn modelId="{D789E591-4387-4D27-9EE8-E0A52EB5336D}" type="presParOf" srcId="{0B55F029-F0BA-492F-A917-266100B77804}" destId="{B9E37834-160F-42C0-A1D6-BB524C92EC4E}" srcOrd="7" destOrd="0" presId="urn:microsoft.com/office/officeart/2005/8/layout/cycle2"/>
    <dgm:cxn modelId="{E6E4270A-A704-4026-81EE-5D18A66DBC3F}" type="presParOf" srcId="{B9E37834-160F-42C0-A1D6-BB524C92EC4E}" destId="{4246D269-99DB-424F-861D-D54D91CC97D1}" srcOrd="0" destOrd="0" presId="urn:microsoft.com/office/officeart/2005/8/layout/cycle2"/>
    <dgm:cxn modelId="{C5D86F1C-BBD0-4F52-BD70-F921212C9553}" type="presParOf" srcId="{0B55F029-F0BA-492F-A917-266100B77804}" destId="{2F94A48D-A766-44E1-B0DD-AE3E7D3528AB}" srcOrd="8" destOrd="0" presId="urn:microsoft.com/office/officeart/2005/8/layout/cycle2"/>
    <dgm:cxn modelId="{C8927276-FBF7-48C3-A71F-6622EFD76964}" type="presParOf" srcId="{0B55F029-F0BA-492F-A917-266100B77804}" destId="{4066FEB6-3883-4EB7-BE15-479FC5B6411D}" srcOrd="9" destOrd="0" presId="urn:microsoft.com/office/officeart/2005/8/layout/cycle2"/>
    <dgm:cxn modelId="{917D6C2E-7699-45F5-9412-B86B49C331B6}" type="presParOf" srcId="{4066FEB6-3883-4EB7-BE15-479FC5B6411D}" destId="{D467FDF6-8535-4D46-9F0F-8DB287BB90FD}" srcOrd="0" destOrd="0" presId="urn:microsoft.com/office/officeart/2005/8/layout/cycle2"/>
    <dgm:cxn modelId="{BD6AC1E4-CDCD-4EFB-8D31-8FB4E9417B7A}" type="presParOf" srcId="{0B55F029-F0BA-492F-A917-266100B77804}" destId="{6B87E3B2-85F6-49E1-9E7D-519B362E68F0}" srcOrd="10" destOrd="0" presId="urn:microsoft.com/office/officeart/2005/8/layout/cycle2"/>
    <dgm:cxn modelId="{FC93316C-9567-4FCF-B654-457A8D9B39F0}" type="presParOf" srcId="{0B55F029-F0BA-492F-A917-266100B77804}" destId="{F1A14FBB-F02E-44C1-852D-A89DC069E9BD}" srcOrd="11" destOrd="0" presId="urn:microsoft.com/office/officeart/2005/8/layout/cycle2"/>
    <dgm:cxn modelId="{B9D4C856-5C55-41E9-8EDB-097F1F4D8181}" type="presParOf" srcId="{F1A14FBB-F02E-44C1-852D-A89DC069E9BD}" destId="{D435DB4B-D0B5-4784-910A-B5AF5B964E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A5D8C-7C41-4F96-A3E6-2DCC07B59C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2A97-66FC-4ABE-8B72-AAB5F9D5E6F5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কৃষির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ধারণা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95993D2C-1ACA-48FE-8D67-9FA090FBF05E}" type="parTrans" cxnId="{E7DEA05A-CDA1-4AE4-A4F5-3862C52AE24C}">
      <dgm:prSet/>
      <dgm:spPr/>
      <dgm:t>
        <a:bodyPr/>
        <a:lstStyle/>
        <a:p>
          <a:endParaRPr lang="en-US"/>
        </a:p>
      </dgm:t>
    </dgm:pt>
    <dgm:pt modelId="{3A5A9C85-3439-4741-96D4-DE6355E3C26B}" type="sibTrans" cxnId="{E7DEA05A-CDA1-4AE4-A4F5-3862C52AE24C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15FA47B-9DF3-44E9-AB82-FF463A061E6A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কৃষির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সংজ্ঞা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39CD9678-B0D4-4644-BD5E-B61AD02FCD27}" type="parTrans" cxnId="{6A7B8A9A-F6E8-49FC-9E5C-4C8AB72F4712}">
      <dgm:prSet/>
      <dgm:spPr/>
      <dgm:t>
        <a:bodyPr/>
        <a:lstStyle/>
        <a:p>
          <a:endParaRPr lang="en-US"/>
        </a:p>
      </dgm:t>
    </dgm:pt>
    <dgm:pt modelId="{FECF164C-6F12-4D28-B4F6-60A0697AFF85}" type="sibTrans" cxnId="{6A7B8A9A-F6E8-49FC-9E5C-4C8AB72F4712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964BEB8A-5BFA-4F8F-9A60-551418CC718D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মাঠ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ফসল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00552394-A79E-4FB3-A941-6F774C7B9DF8}" type="parTrans" cxnId="{C367984F-93A8-4B3C-99F3-22B676E5E6FC}">
      <dgm:prSet/>
      <dgm:spPr/>
      <dgm:t>
        <a:bodyPr/>
        <a:lstStyle/>
        <a:p>
          <a:endParaRPr lang="en-US"/>
        </a:p>
      </dgm:t>
    </dgm:pt>
    <dgm:pt modelId="{0F01050B-0958-4183-925E-17200771E2D9}" type="sibTrans" cxnId="{C367984F-93A8-4B3C-99F3-22B676E5E6FC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35D9B62-A05D-4466-92DE-2E724F4FDDB3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উদ্যান</a:t>
          </a:r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ফসল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3B9CDD48-045E-4D4B-970E-5BFBC4EACF57}" type="parTrans" cxnId="{83F4EACC-1770-4647-B0A5-6E413CE53BB0}">
      <dgm:prSet/>
      <dgm:spPr/>
      <dgm:t>
        <a:bodyPr/>
        <a:lstStyle/>
        <a:p>
          <a:endParaRPr lang="en-US"/>
        </a:p>
      </dgm:t>
    </dgm:pt>
    <dgm:pt modelId="{ED6FAA0E-5D8A-48BD-BEE1-50FE4AA6B152}" type="sibTrans" cxnId="{83F4EACC-1770-4647-B0A5-6E413CE53BB0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5F8B2F24-05AC-4A75-83A4-9B0CCBB56E89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মৎস্য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8C3175D6-13F0-42E6-853B-A2FA644C318D}" type="parTrans" cxnId="{6820C80D-445A-40A4-AEEE-45BE3D64AF4B}">
      <dgm:prSet/>
      <dgm:spPr/>
      <dgm:t>
        <a:bodyPr/>
        <a:lstStyle/>
        <a:p>
          <a:endParaRPr lang="en-US"/>
        </a:p>
      </dgm:t>
    </dgm:pt>
    <dgm:pt modelId="{760CDF18-309B-4827-B8EE-FE229AC354C9}" type="sibTrans" cxnId="{6820C80D-445A-40A4-AEEE-45BE3D64AF4B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670B88F-D723-47F3-879B-9487B99E9E18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পোল্ট্রি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B831A495-CDFD-4464-AE61-57CE3084A858}" type="parTrans" cxnId="{89CCBEA4-B8F1-4F64-864C-6EDC7A7BE072}">
      <dgm:prSet/>
      <dgm:spPr/>
      <dgm:t>
        <a:bodyPr/>
        <a:lstStyle/>
        <a:p>
          <a:endParaRPr lang="en-US"/>
        </a:p>
      </dgm:t>
    </dgm:pt>
    <dgm:pt modelId="{2D3860F8-AD29-40B3-A8A1-974AA82FB864}" type="sibTrans" cxnId="{89CCBEA4-B8F1-4F64-864C-6EDC7A7BE072}">
      <dgm:prSet/>
      <dgm:spPr>
        <a:solidFill>
          <a:srgbClr val="FFFF00"/>
        </a:solidFill>
      </dgm:spPr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36CD86E6-C402-449E-9774-61C34D6C3448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গবাদি</a:t>
          </a:r>
          <a:endParaRPr lang="en-US" dirty="0">
            <a:latin typeface="SutonnyOMJ" pitchFamily="2" charset="0"/>
            <a:cs typeface="SutonnyOMJ" pitchFamily="2" charset="0"/>
          </a:endParaRPr>
        </a:p>
        <a:p>
          <a:r>
            <a:rPr lang="en-US" dirty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>
              <a:latin typeface="SutonnyOMJ" pitchFamily="2" charset="0"/>
              <a:cs typeface="SutonnyOMJ" pitchFamily="2" charset="0"/>
            </a:rPr>
            <a:t>পশু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E0928040-E25C-46AD-B472-02A2B7DB7D8C}" type="parTrans" cxnId="{D7DA3FF7-59EF-4997-BBB5-E873DCE2C56C}">
      <dgm:prSet/>
      <dgm:spPr/>
      <dgm:t>
        <a:bodyPr/>
        <a:lstStyle/>
        <a:p>
          <a:endParaRPr lang="en-US"/>
        </a:p>
      </dgm:t>
    </dgm:pt>
    <dgm:pt modelId="{9F78ED47-2AF1-478A-AEA8-5658D1C11914}" type="sibTrans" cxnId="{D7DA3FF7-59EF-4997-BBB5-E873DCE2C56C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FAB6998B-799B-4AB9-8CB9-7B645DA50880}">
      <dgm:prSet phldrT="[Text]"/>
      <dgm:spPr/>
      <dgm:t>
        <a:bodyPr/>
        <a:lstStyle/>
        <a:p>
          <a:r>
            <a:rPr lang="en-US" dirty="0" err="1">
              <a:latin typeface="SutonnyOMJ" pitchFamily="2" charset="0"/>
              <a:cs typeface="SutonnyOMJ" pitchFamily="2" charset="0"/>
            </a:rPr>
            <a:t>বনায়ন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7D63C693-3677-4D2F-8031-8A04B9CD1852}" type="parTrans" cxnId="{675ED722-2C1B-4D32-8322-384D51334C9B}">
      <dgm:prSet/>
      <dgm:spPr/>
      <dgm:t>
        <a:bodyPr/>
        <a:lstStyle/>
        <a:p>
          <a:endParaRPr lang="en-US"/>
        </a:p>
      </dgm:t>
    </dgm:pt>
    <dgm:pt modelId="{979FF5BF-5468-48F2-9182-679947999823}" type="sibTrans" cxnId="{675ED722-2C1B-4D32-8322-384D51334C9B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0B55F029-F0BA-492F-A917-266100B77804}" type="pres">
      <dgm:prSet presAssocID="{EFAA5D8C-7C41-4F96-A3E6-2DCC07B59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92F36-5F79-44BA-8BC0-B81BB16BD6AC}" type="pres">
      <dgm:prSet presAssocID="{EB8B2A97-66FC-4ABE-8B72-AAB5F9D5E6F5}" presName="node" presStyleLbl="node1" presStyleIdx="0" presStyleCnt="8" custRadScaleRad="88512" custRadScaleInc="-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E9E4-36EB-4A3F-8CF2-B729E3804F7C}" type="pres">
      <dgm:prSet presAssocID="{3A5A9C85-3439-4741-96D4-DE6355E3C26B}" presName="sibTrans" presStyleLbl="sibTrans2D1" presStyleIdx="0" presStyleCnt="8"/>
      <dgm:spPr/>
      <dgm:t>
        <a:bodyPr/>
        <a:lstStyle/>
        <a:p>
          <a:endParaRPr lang="en-US"/>
        </a:p>
      </dgm:t>
    </dgm:pt>
    <dgm:pt modelId="{C4EAFD2C-CAAC-4760-9ADC-5FB81D08F4E4}" type="pres">
      <dgm:prSet presAssocID="{3A5A9C85-3439-4741-96D4-DE6355E3C26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AAC1B61C-12E8-4E51-BA97-E2BC17425552}" type="pres">
      <dgm:prSet presAssocID="{E15FA47B-9DF3-44E9-AB82-FF463A061E6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E99-2114-4998-99A9-B43F243D84D5}" type="pres">
      <dgm:prSet presAssocID="{FECF164C-6F12-4D28-B4F6-60A0697AFF85}" presName="sibTrans" presStyleLbl="sibTrans2D1" presStyleIdx="1" presStyleCnt="8"/>
      <dgm:spPr/>
      <dgm:t>
        <a:bodyPr/>
        <a:lstStyle/>
        <a:p>
          <a:endParaRPr lang="en-US"/>
        </a:p>
      </dgm:t>
    </dgm:pt>
    <dgm:pt modelId="{C1F9A8BC-2A08-40D6-8B30-19558975588C}" type="pres">
      <dgm:prSet presAssocID="{FECF164C-6F12-4D28-B4F6-60A0697AFF85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CB44C52A-AEFC-44E8-9A90-3460EC6B86CC}" type="pres">
      <dgm:prSet presAssocID="{964BEB8A-5BFA-4F8F-9A60-551418CC718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655DC-D513-48BF-9622-241698C29CC6}" type="pres">
      <dgm:prSet presAssocID="{0F01050B-0958-4183-925E-17200771E2D9}" presName="sibTrans" presStyleLbl="sibTrans2D1" presStyleIdx="2" presStyleCnt="8"/>
      <dgm:spPr/>
      <dgm:t>
        <a:bodyPr/>
        <a:lstStyle/>
        <a:p>
          <a:endParaRPr lang="en-US"/>
        </a:p>
      </dgm:t>
    </dgm:pt>
    <dgm:pt modelId="{F97CB2B0-4656-4501-A58A-0800AEEA8FC1}" type="pres">
      <dgm:prSet presAssocID="{0F01050B-0958-4183-925E-17200771E2D9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EF5709A6-4FA2-4CEE-B951-1A8C6ED33B7C}" type="pres">
      <dgm:prSet presAssocID="{C35D9B62-A05D-4466-92DE-2E724F4FDD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37834-160F-42C0-A1D6-BB524C92EC4E}" type="pres">
      <dgm:prSet presAssocID="{ED6FAA0E-5D8A-48BD-BEE1-50FE4AA6B15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4246D269-99DB-424F-861D-D54D91CC97D1}" type="pres">
      <dgm:prSet presAssocID="{ED6FAA0E-5D8A-48BD-BEE1-50FE4AA6B152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F94A48D-A766-44E1-B0DD-AE3E7D3528AB}" type="pres">
      <dgm:prSet presAssocID="{5F8B2F24-05AC-4A75-83A4-9B0CCBB56E8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6FEB6-3883-4EB7-BE15-479FC5B6411D}" type="pres">
      <dgm:prSet presAssocID="{760CDF18-309B-4827-B8EE-FE229AC354C9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467FDF6-8535-4D46-9F0F-8DB287BB90FD}" type="pres">
      <dgm:prSet presAssocID="{760CDF18-309B-4827-B8EE-FE229AC354C9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B87E3B2-85F6-49E1-9E7D-519B362E68F0}" type="pres">
      <dgm:prSet presAssocID="{E670B88F-D723-47F3-879B-9487B99E9E18}" presName="node" presStyleLbl="node1" presStyleIdx="5" presStyleCnt="8" custRadScaleRad="88512" custRadScaleInc="-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14FBB-F02E-44C1-852D-A89DC069E9BD}" type="pres">
      <dgm:prSet presAssocID="{2D3860F8-AD29-40B3-A8A1-974AA82FB864}" presName="sibTrans" presStyleLbl="sibTrans2D1" presStyleIdx="5" presStyleCnt="8"/>
      <dgm:spPr/>
      <dgm:t>
        <a:bodyPr/>
        <a:lstStyle/>
        <a:p>
          <a:endParaRPr lang="en-US"/>
        </a:p>
      </dgm:t>
    </dgm:pt>
    <dgm:pt modelId="{D435DB4B-D0B5-4784-910A-B5AF5B964E5D}" type="pres">
      <dgm:prSet presAssocID="{2D3860F8-AD29-40B3-A8A1-974AA82FB86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EDAD0A68-8F7A-4F35-BAC4-0211A72FC49C}" type="pres">
      <dgm:prSet presAssocID="{36CD86E6-C402-449E-9774-61C34D6C3448}" presName="node" presStyleLbl="node1" presStyleIdx="6" presStyleCnt="8" custRadScaleRad="88512" custRadScaleInc="-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768E6-BB64-4F89-A969-6AD41B5017C9}" type="pres">
      <dgm:prSet presAssocID="{9F78ED47-2AF1-478A-AEA8-5658D1C11914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A599525-2542-4E3F-9BFF-DA210EF1F22E}" type="pres">
      <dgm:prSet presAssocID="{9F78ED47-2AF1-478A-AEA8-5658D1C1191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012B400-31DE-45DB-8634-9B2C1BC0EB2F}" type="pres">
      <dgm:prSet presAssocID="{FAB6998B-799B-4AB9-8CB9-7B645DA50880}" presName="node" presStyleLbl="node1" presStyleIdx="7" presStyleCnt="8" custRadScaleRad="88512" custRadScaleInc="-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89EBC-FBCD-455E-927E-F0E71FBFA31E}" type="pres">
      <dgm:prSet presAssocID="{979FF5BF-5468-48F2-9182-679947999823}" presName="sibTrans" presStyleLbl="sibTrans2D1" presStyleIdx="7" presStyleCnt="8"/>
      <dgm:spPr/>
      <dgm:t>
        <a:bodyPr/>
        <a:lstStyle/>
        <a:p>
          <a:endParaRPr lang="en-US"/>
        </a:p>
      </dgm:t>
    </dgm:pt>
    <dgm:pt modelId="{2F417A99-0528-4BEA-A0ED-BA138957B94D}" type="pres">
      <dgm:prSet presAssocID="{979FF5BF-5468-48F2-9182-679947999823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66D6074C-D266-4B01-B44D-497857E89CB9}" type="presOf" srcId="{5F8B2F24-05AC-4A75-83A4-9B0CCBB56E89}" destId="{2F94A48D-A766-44E1-B0DD-AE3E7D3528AB}" srcOrd="0" destOrd="0" presId="urn:microsoft.com/office/officeart/2005/8/layout/cycle2"/>
    <dgm:cxn modelId="{D9159E8C-B998-46A1-96F2-6DB6C0FDBDDB}" type="presOf" srcId="{9F78ED47-2AF1-478A-AEA8-5658D1C11914}" destId="{467768E6-BB64-4F89-A969-6AD41B5017C9}" srcOrd="0" destOrd="0" presId="urn:microsoft.com/office/officeart/2005/8/layout/cycle2"/>
    <dgm:cxn modelId="{D7DA3FF7-59EF-4997-BBB5-E873DCE2C56C}" srcId="{EFAA5D8C-7C41-4F96-A3E6-2DCC07B59C5D}" destId="{36CD86E6-C402-449E-9774-61C34D6C3448}" srcOrd="6" destOrd="0" parTransId="{E0928040-E25C-46AD-B472-02A2B7DB7D8C}" sibTransId="{9F78ED47-2AF1-478A-AEA8-5658D1C11914}"/>
    <dgm:cxn modelId="{1A90636E-413D-43A1-87B0-8FC3850C5738}" type="presOf" srcId="{2D3860F8-AD29-40B3-A8A1-974AA82FB864}" destId="{D435DB4B-D0B5-4784-910A-B5AF5B964E5D}" srcOrd="1" destOrd="0" presId="urn:microsoft.com/office/officeart/2005/8/layout/cycle2"/>
    <dgm:cxn modelId="{1CCB01E8-5A21-4679-9455-D7046B774AFC}" type="presOf" srcId="{FECF164C-6F12-4D28-B4F6-60A0697AFF85}" destId="{C1F9A8BC-2A08-40D6-8B30-19558975588C}" srcOrd="1" destOrd="0" presId="urn:microsoft.com/office/officeart/2005/8/layout/cycle2"/>
    <dgm:cxn modelId="{6A7B8A9A-F6E8-49FC-9E5C-4C8AB72F4712}" srcId="{EFAA5D8C-7C41-4F96-A3E6-2DCC07B59C5D}" destId="{E15FA47B-9DF3-44E9-AB82-FF463A061E6A}" srcOrd="1" destOrd="0" parTransId="{39CD9678-B0D4-4644-BD5E-B61AD02FCD27}" sibTransId="{FECF164C-6F12-4D28-B4F6-60A0697AFF85}"/>
    <dgm:cxn modelId="{3AA0E58F-4DB9-4600-936D-08E643DF2D10}" type="presOf" srcId="{3A5A9C85-3439-4741-96D4-DE6355E3C26B}" destId="{C4EAFD2C-CAAC-4760-9ADC-5FB81D08F4E4}" srcOrd="1" destOrd="0" presId="urn:microsoft.com/office/officeart/2005/8/layout/cycle2"/>
    <dgm:cxn modelId="{B90D24BC-F082-447C-A431-B44C964C665B}" type="presOf" srcId="{964BEB8A-5BFA-4F8F-9A60-551418CC718D}" destId="{CB44C52A-AEFC-44E8-9A90-3460EC6B86CC}" srcOrd="0" destOrd="0" presId="urn:microsoft.com/office/officeart/2005/8/layout/cycle2"/>
    <dgm:cxn modelId="{5C1FC1B8-A8BE-4A7D-963C-F945586C144E}" type="presOf" srcId="{FECF164C-6F12-4D28-B4F6-60A0697AFF85}" destId="{B73DFE99-2114-4998-99A9-B43F243D84D5}" srcOrd="0" destOrd="0" presId="urn:microsoft.com/office/officeart/2005/8/layout/cycle2"/>
    <dgm:cxn modelId="{C28E4BB8-EE65-420C-89BF-E1EB63CCE46E}" type="presOf" srcId="{EFAA5D8C-7C41-4F96-A3E6-2DCC07B59C5D}" destId="{0B55F029-F0BA-492F-A917-266100B77804}" srcOrd="0" destOrd="0" presId="urn:microsoft.com/office/officeart/2005/8/layout/cycle2"/>
    <dgm:cxn modelId="{69B922C3-9D73-472E-AD35-B4928D66AD50}" type="presOf" srcId="{9F78ED47-2AF1-478A-AEA8-5658D1C11914}" destId="{EA599525-2542-4E3F-9BFF-DA210EF1F22E}" srcOrd="1" destOrd="0" presId="urn:microsoft.com/office/officeart/2005/8/layout/cycle2"/>
    <dgm:cxn modelId="{7A0B666C-F7F1-471A-9FA8-8E2B958C5034}" type="presOf" srcId="{979FF5BF-5468-48F2-9182-679947999823}" destId="{0DA89EBC-FBCD-455E-927E-F0E71FBFA31E}" srcOrd="0" destOrd="0" presId="urn:microsoft.com/office/officeart/2005/8/layout/cycle2"/>
    <dgm:cxn modelId="{CFECE5B1-44F1-401F-AB7C-9454606B1CC2}" type="presOf" srcId="{E670B88F-D723-47F3-879B-9487B99E9E18}" destId="{6B87E3B2-85F6-49E1-9E7D-519B362E68F0}" srcOrd="0" destOrd="0" presId="urn:microsoft.com/office/officeart/2005/8/layout/cycle2"/>
    <dgm:cxn modelId="{26023767-7E32-4604-976B-B87526221D88}" type="presOf" srcId="{0F01050B-0958-4183-925E-17200771E2D9}" destId="{F97CB2B0-4656-4501-A58A-0800AEEA8FC1}" srcOrd="1" destOrd="0" presId="urn:microsoft.com/office/officeart/2005/8/layout/cycle2"/>
    <dgm:cxn modelId="{89CCBEA4-B8F1-4F64-864C-6EDC7A7BE072}" srcId="{EFAA5D8C-7C41-4F96-A3E6-2DCC07B59C5D}" destId="{E670B88F-D723-47F3-879B-9487B99E9E18}" srcOrd="5" destOrd="0" parTransId="{B831A495-CDFD-4464-AE61-57CE3084A858}" sibTransId="{2D3860F8-AD29-40B3-A8A1-974AA82FB864}"/>
    <dgm:cxn modelId="{17B3BC61-39BC-4A68-9432-162E26D14910}" type="presOf" srcId="{2D3860F8-AD29-40B3-A8A1-974AA82FB864}" destId="{F1A14FBB-F02E-44C1-852D-A89DC069E9BD}" srcOrd="0" destOrd="0" presId="urn:microsoft.com/office/officeart/2005/8/layout/cycle2"/>
    <dgm:cxn modelId="{089478A4-2E81-4157-836A-8F5600CE28EE}" type="presOf" srcId="{36CD86E6-C402-449E-9774-61C34D6C3448}" destId="{EDAD0A68-8F7A-4F35-BAC4-0211A72FC49C}" srcOrd="0" destOrd="0" presId="urn:microsoft.com/office/officeart/2005/8/layout/cycle2"/>
    <dgm:cxn modelId="{726127B9-BEED-4135-8F6F-65429B138CBF}" type="presOf" srcId="{FAB6998B-799B-4AB9-8CB9-7B645DA50880}" destId="{B012B400-31DE-45DB-8634-9B2C1BC0EB2F}" srcOrd="0" destOrd="0" presId="urn:microsoft.com/office/officeart/2005/8/layout/cycle2"/>
    <dgm:cxn modelId="{96F19A98-8551-4092-A013-2D874487CC98}" type="presOf" srcId="{0F01050B-0958-4183-925E-17200771E2D9}" destId="{D94655DC-D513-48BF-9622-241698C29CC6}" srcOrd="0" destOrd="0" presId="urn:microsoft.com/office/officeart/2005/8/layout/cycle2"/>
    <dgm:cxn modelId="{6820C80D-445A-40A4-AEEE-45BE3D64AF4B}" srcId="{EFAA5D8C-7C41-4F96-A3E6-2DCC07B59C5D}" destId="{5F8B2F24-05AC-4A75-83A4-9B0CCBB56E89}" srcOrd="4" destOrd="0" parTransId="{8C3175D6-13F0-42E6-853B-A2FA644C318D}" sibTransId="{760CDF18-309B-4827-B8EE-FE229AC354C9}"/>
    <dgm:cxn modelId="{83F4EACC-1770-4647-B0A5-6E413CE53BB0}" srcId="{EFAA5D8C-7C41-4F96-A3E6-2DCC07B59C5D}" destId="{C35D9B62-A05D-4466-92DE-2E724F4FDDB3}" srcOrd="3" destOrd="0" parTransId="{3B9CDD48-045E-4D4B-970E-5BFBC4EACF57}" sibTransId="{ED6FAA0E-5D8A-48BD-BEE1-50FE4AA6B152}"/>
    <dgm:cxn modelId="{60E1F84C-C629-432D-B052-4844D9D374A4}" type="presOf" srcId="{760CDF18-309B-4827-B8EE-FE229AC354C9}" destId="{D467FDF6-8535-4D46-9F0F-8DB287BB90FD}" srcOrd="1" destOrd="0" presId="urn:microsoft.com/office/officeart/2005/8/layout/cycle2"/>
    <dgm:cxn modelId="{BF3749E2-EF28-4416-AAED-53A5420D8E56}" type="presOf" srcId="{ED6FAA0E-5D8A-48BD-BEE1-50FE4AA6B152}" destId="{B9E37834-160F-42C0-A1D6-BB524C92EC4E}" srcOrd="0" destOrd="0" presId="urn:microsoft.com/office/officeart/2005/8/layout/cycle2"/>
    <dgm:cxn modelId="{C63815D0-3DDB-4DF9-9F0B-D6AEE2744964}" type="presOf" srcId="{3A5A9C85-3439-4741-96D4-DE6355E3C26B}" destId="{EF22E9E4-36EB-4A3F-8CF2-B729E3804F7C}" srcOrd="0" destOrd="0" presId="urn:microsoft.com/office/officeart/2005/8/layout/cycle2"/>
    <dgm:cxn modelId="{C367984F-93A8-4B3C-99F3-22B676E5E6FC}" srcId="{EFAA5D8C-7C41-4F96-A3E6-2DCC07B59C5D}" destId="{964BEB8A-5BFA-4F8F-9A60-551418CC718D}" srcOrd="2" destOrd="0" parTransId="{00552394-A79E-4FB3-A941-6F774C7B9DF8}" sibTransId="{0F01050B-0958-4183-925E-17200771E2D9}"/>
    <dgm:cxn modelId="{675ED722-2C1B-4D32-8322-384D51334C9B}" srcId="{EFAA5D8C-7C41-4F96-A3E6-2DCC07B59C5D}" destId="{FAB6998B-799B-4AB9-8CB9-7B645DA50880}" srcOrd="7" destOrd="0" parTransId="{7D63C693-3677-4D2F-8031-8A04B9CD1852}" sibTransId="{979FF5BF-5468-48F2-9182-679947999823}"/>
    <dgm:cxn modelId="{35E5B9F7-BDEC-4026-B693-D4CF88747B2B}" type="presOf" srcId="{EB8B2A97-66FC-4ABE-8B72-AAB5F9D5E6F5}" destId="{1FD92F36-5F79-44BA-8BC0-B81BB16BD6AC}" srcOrd="0" destOrd="0" presId="urn:microsoft.com/office/officeart/2005/8/layout/cycle2"/>
    <dgm:cxn modelId="{E7DEA05A-CDA1-4AE4-A4F5-3862C52AE24C}" srcId="{EFAA5D8C-7C41-4F96-A3E6-2DCC07B59C5D}" destId="{EB8B2A97-66FC-4ABE-8B72-AAB5F9D5E6F5}" srcOrd="0" destOrd="0" parTransId="{95993D2C-1ACA-48FE-8D67-9FA090FBF05E}" sibTransId="{3A5A9C85-3439-4741-96D4-DE6355E3C26B}"/>
    <dgm:cxn modelId="{C600A97E-C712-4F49-A7BF-2A654EC9200E}" type="presOf" srcId="{E15FA47B-9DF3-44E9-AB82-FF463A061E6A}" destId="{AAC1B61C-12E8-4E51-BA97-E2BC17425552}" srcOrd="0" destOrd="0" presId="urn:microsoft.com/office/officeart/2005/8/layout/cycle2"/>
    <dgm:cxn modelId="{1EE3F5F0-3E2D-4D66-A87C-3376A20CD91B}" type="presOf" srcId="{760CDF18-309B-4827-B8EE-FE229AC354C9}" destId="{4066FEB6-3883-4EB7-BE15-479FC5B6411D}" srcOrd="0" destOrd="0" presId="urn:microsoft.com/office/officeart/2005/8/layout/cycle2"/>
    <dgm:cxn modelId="{E76D810A-9CA2-4296-B271-2D9DC383AAD3}" type="presOf" srcId="{ED6FAA0E-5D8A-48BD-BEE1-50FE4AA6B152}" destId="{4246D269-99DB-424F-861D-D54D91CC97D1}" srcOrd="1" destOrd="0" presId="urn:microsoft.com/office/officeart/2005/8/layout/cycle2"/>
    <dgm:cxn modelId="{5F976899-19C6-43FC-AB12-BF6340AE6B9A}" type="presOf" srcId="{979FF5BF-5468-48F2-9182-679947999823}" destId="{2F417A99-0528-4BEA-A0ED-BA138957B94D}" srcOrd="1" destOrd="0" presId="urn:microsoft.com/office/officeart/2005/8/layout/cycle2"/>
    <dgm:cxn modelId="{83D694BF-30F8-4EA0-9812-4D94020B5529}" type="presOf" srcId="{C35D9B62-A05D-4466-92DE-2E724F4FDDB3}" destId="{EF5709A6-4FA2-4CEE-B951-1A8C6ED33B7C}" srcOrd="0" destOrd="0" presId="urn:microsoft.com/office/officeart/2005/8/layout/cycle2"/>
    <dgm:cxn modelId="{622FFA86-D839-45BA-9AAB-29C4EC6072E3}" type="presParOf" srcId="{0B55F029-F0BA-492F-A917-266100B77804}" destId="{1FD92F36-5F79-44BA-8BC0-B81BB16BD6AC}" srcOrd="0" destOrd="0" presId="urn:microsoft.com/office/officeart/2005/8/layout/cycle2"/>
    <dgm:cxn modelId="{529ADE7F-E080-4D1D-9846-4F7B4B1DF304}" type="presParOf" srcId="{0B55F029-F0BA-492F-A917-266100B77804}" destId="{EF22E9E4-36EB-4A3F-8CF2-B729E3804F7C}" srcOrd="1" destOrd="0" presId="urn:microsoft.com/office/officeart/2005/8/layout/cycle2"/>
    <dgm:cxn modelId="{126B1D75-DCF6-47A2-ADBF-7B04109E6AD1}" type="presParOf" srcId="{EF22E9E4-36EB-4A3F-8CF2-B729E3804F7C}" destId="{C4EAFD2C-CAAC-4760-9ADC-5FB81D08F4E4}" srcOrd="0" destOrd="0" presId="urn:microsoft.com/office/officeart/2005/8/layout/cycle2"/>
    <dgm:cxn modelId="{077C5F01-9456-4E23-BB60-A356A2CE2643}" type="presParOf" srcId="{0B55F029-F0BA-492F-A917-266100B77804}" destId="{AAC1B61C-12E8-4E51-BA97-E2BC17425552}" srcOrd="2" destOrd="0" presId="urn:microsoft.com/office/officeart/2005/8/layout/cycle2"/>
    <dgm:cxn modelId="{AAF17122-4196-4687-A47C-D4865DC528CD}" type="presParOf" srcId="{0B55F029-F0BA-492F-A917-266100B77804}" destId="{B73DFE99-2114-4998-99A9-B43F243D84D5}" srcOrd="3" destOrd="0" presId="urn:microsoft.com/office/officeart/2005/8/layout/cycle2"/>
    <dgm:cxn modelId="{C13D6DE2-E22A-4FA3-AE83-7DEC29CF56FE}" type="presParOf" srcId="{B73DFE99-2114-4998-99A9-B43F243D84D5}" destId="{C1F9A8BC-2A08-40D6-8B30-19558975588C}" srcOrd="0" destOrd="0" presId="urn:microsoft.com/office/officeart/2005/8/layout/cycle2"/>
    <dgm:cxn modelId="{93507517-F202-4105-A04D-2A34734795CC}" type="presParOf" srcId="{0B55F029-F0BA-492F-A917-266100B77804}" destId="{CB44C52A-AEFC-44E8-9A90-3460EC6B86CC}" srcOrd="4" destOrd="0" presId="urn:microsoft.com/office/officeart/2005/8/layout/cycle2"/>
    <dgm:cxn modelId="{87A56318-378D-44BB-BB8C-86733D9D7B02}" type="presParOf" srcId="{0B55F029-F0BA-492F-A917-266100B77804}" destId="{D94655DC-D513-48BF-9622-241698C29CC6}" srcOrd="5" destOrd="0" presId="urn:microsoft.com/office/officeart/2005/8/layout/cycle2"/>
    <dgm:cxn modelId="{0B450D9C-9E18-4096-B09D-61ABE9CEF86C}" type="presParOf" srcId="{D94655DC-D513-48BF-9622-241698C29CC6}" destId="{F97CB2B0-4656-4501-A58A-0800AEEA8FC1}" srcOrd="0" destOrd="0" presId="urn:microsoft.com/office/officeart/2005/8/layout/cycle2"/>
    <dgm:cxn modelId="{D6C5DB4F-3819-4700-A7D9-E708998D1620}" type="presParOf" srcId="{0B55F029-F0BA-492F-A917-266100B77804}" destId="{EF5709A6-4FA2-4CEE-B951-1A8C6ED33B7C}" srcOrd="6" destOrd="0" presId="urn:microsoft.com/office/officeart/2005/8/layout/cycle2"/>
    <dgm:cxn modelId="{D789E591-4387-4D27-9EE8-E0A52EB5336D}" type="presParOf" srcId="{0B55F029-F0BA-492F-A917-266100B77804}" destId="{B9E37834-160F-42C0-A1D6-BB524C92EC4E}" srcOrd="7" destOrd="0" presId="urn:microsoft.com/office/officeart/2005/8/layout/cycle2"/>
    <dgm:cxn modelId="{E6E4270A-A704-4026-81EE-5D18A66DBC3F}" type="presParOf" srcId="{B9E37834-160F-42C0-A1D6-BB524C92EC4E}" destId="{4246D269-99DB-424F-861D-D54D91CC97D1}" srcOrd="0" destOrd="0" presId="urn:microsoft.com/office/officeart/2005/8/layout/cycle2"/>
    <dgm:cxn modelId="{C5D86F1C-BBD0-4F52-BD70-F921212C9553}" type="presParOf" srcId="{0B55F029-F0BA-492F-A917-266100B77804}" destId="{2F94A48D-A766-44E1-B0DD-AE3E7D3528AB}" srcOrd="8" destOrd="0" presId="urn:microsoft.com/office/officeart/2005/8/layout/cycle2"/>
    <dgm:cxn modelId="{C8927276-FBF7-48C3-A71F-6622EFD76964}" type="presParOf" srcId="{0B55F029-F0BA-492F-A917-266100B77804}" destId="{4066FEB6-3883-4EB7-BE15-479FC5B6411D}" srcOrd="9" destOrd="0" presId="urn:microsoft.com/office/officeart/2005/8/layout/cycle2"/>
    <dgm:cxn modelId="{917D6C2E-7699-45F5-9412-B86B49C331B6}" type="presParOf" srcId="{4066FEB6-3883-4EB7-BE15-479FC5B6411D}" destId="{D467FDF6-8535-4D46-9F0F-8DB287BB90FD}" srcOrd="0" destOrd="0" presId="urn:microsoft.com/office/officeart/2005/8/layout/cycle2"/>
    <dgm:cxn modelId="{BD6AC1E4-CDCD-4EFB-8D31-8FB4E9417B7A}" type="presParOf" srcId="{0B55F029-F0BA-492F-A917-266100B77804}" destId="{6B87E3B2-85F6-49E1-9E7D-519B362E68F0}" srcOrd="10" destOrd="0" presId="urn:microsoft.com/office/officeart/2005/8/layout/cycle2"/>
    <dgm:cxn modelId="{FC93316C-9567-4FCF-B654-457A8D9B39F0}" type="presParOf" srcId="{0B55F029-F0BA-492F-A917-266100B77804}" destId="{F1A14FBB-F02E-44C1-852D-A89DC069E9BD}" srcOrd="11" destOrd="0" presId="urn:microsoft.com/office/officeart/2005/8/layout/cycle2"/>
    <dgm:cxn modelId="{B9D4C856-5C55-41E9-8EDB-097F1F4D8181}" type="presParOf" srcId="{F1A14FBB-F02E-44C1-852D-A89DC069E9BD}" destId="{D435DB4B-D0B5-4784-910A-B5AF5B964E5D}" srcOrd="0" destOrd="0" presId="urn:microsoft.com/office/officeart/2005/8/layout/cycle2"/>
    <dgm:cxn modelId="{A2900B25-3E97-4372-A1D9-B8B64736A1B6}" type="presParOf" srcId="{0B55F029-F0BA-492F-A917-266100B77804}" destId="{EDAD0A68-8F7A-4F35-BAC4-0211A72FC49C}" srcOrd="12" destOrd="0" presId="urn:microsoft.com/office/officeart/2005/8/layout/cycle2"/>
    <dgm:cxn modelId="{3C62E893-C667-4974-BEF9-013141A70023}" type="presParOf" srcId="{0B55F029-F0BA-492F-A917-266100B77804}" destId="{467768E6-BB64-4F89-A969-6AD41B5017C9}" srcOrd="13" destOrd="0" presId="urn:microsoft.com/office/officeart/2005/8/layout/cycle2"/>
    <dgm:cxn modelId="{7EF5086D-D778-4D55-989E-6A6BC44B7A03}" type="presParOf" srcId="{467768E6-BB64-4F89-A969-6AD41B5017C9}" destId="{EA599525-2542-4E3F-9BFF-DA210EF1F22E}" srcOrd="0" destOrd="0" presId="urn:microsoft.com/office/officeart/2005/8/layout/cycle2"/>
    <dgm:cxn modelId="{9DE37BF7-A018-455F-ACA0-EED48B07A7E2}" type="presParOf" srcId="{0B55F029-F0BA-492F-A917-266100B77804}" destId="{B012B400-31DE-45DB-8634-9B2C1BC0EB2F}" srcOrd="14" destOrd="0" presId="urn:microsoft.com/office/officeart/2005/8/layout/cycle2"/>
    <dgm:cxn modelId="{172A9709-84FD-4AA3-8B5F-34B5AA19D25D}" type="presParOf" srcId="{0B55F029-F0BA-492F-A917-266100B77804}" destId="{0DA89EBC-FBCD-455E-927E-F0E71FBFA31E}" srcOrd="15" destOrd="0" presId="urn:microsoft.com/office/officeart/2005/8/layout/cycle2"/>
    <dgm:cxn modelId="{38F352C1-69F0-44C2-B3D8-0776B0514856}" type="presParOf" srcId="{0DA89EBC-FBCD-455E-927E-F0E71FBFA31E}" destId="{2F417A99-0528-4BEA-A0ED-BA138957B9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2F36-5F79-44BA-8BC0-B81BB16BD6AC}">
      <dsp:nvSpPr>
        <dsp:cNvPr id="0" name=""/>
        <dsp:cNvSpPr/>
      </dsp:nvSpPr>
      <dsp:spPr>
        <a:xfrm>
          <a:off x="2514599" y="228599"/>
          <a:ext cx="1542157" cy="15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SutonnyOMJ" pitchFamily="2" charset="0"/>
              <a:cs typeface="SutonnyOMJ" pitchFamily="2" charset="0"/>
            </a:rPr>
            <a:t>ফসল</a:t>
          </a:r>
          <a:endParaRPr lang="en-US" sz="3700" kern="1200" dirty="0">
            <a:latin typeface="SutonnyOMJ" pitchFamily="2" charset="0"/>
            <a:cs typeface="SutonnyOMJ" pitchFamily="2" charset="0"/>
          </a:endParaRPr>
        </a:p>
      </dsp:txBody>
      <dsp:txXfrm>
        <a:off x="2740443" y="454443"/>
        <a:ext cx="1090469" cy="1090469"/>
      </dsp:txXfrm>
    </dsp:sp>
    <dsp:sp modelId="{EF22E9E4-36EB-4A3F-8CF2-B729E3804F7C}">
      <dsp:nvSpPr>
        <dsp:cNvPr id="0" name=""/>
        <dsp:cNvSpPr/>
      </dsp:nvSpPr>
      <dsp:spPr>
        <a:xfrm rot="1817394">
          <a:off x="4059702" y="1300473"/>
          <a:ext cx="372919" cy="52047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67338" y="1376354"/>
        <a:ext cx="261043" cy="312287"/>
      </dsp:txXfrm>
    </dsp:sp>
    <dsp:sp modelId="{AAC1B61C-12E8-4E51-BA97-E2BC17425552}">
      <dsp:nvSpPr>
        <dsp:cNvPr id="0" name=""/>
        <dsp:cNvSpPr/>
      </dsp:nvSpPr>
      <dsp:spPr>
        <a:xfrm>
          <a:off x="4453794" y="1361315"/>
          <a:ext cx="1542157" cy="15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SutonnyOMJ" pitchFamily="2" charset="0"/>
              <a:cs typeface="SutonnyOMJ" pitchFamily="2" charset="0"/>
            </a:rPr>
            <a:t>মৎস্য</a:t>
          </a:r>
          <a:endParaRPr lang="en-US" sz="3700" kern="1200" dirty="0">
            <a:latin typeface="SutonnyOMJ" pitchFamily="2" charset="0"/>
            <a:cs typeface="SutonnyOMJ" pitchFamily="2" charset="0"/>
          </a:endParaRPr>
        </a:p>
      </dsp:txBody>
      <dsp:txXfrm>
        <a:off x="4679638" y="1587159"/>
        <a:ext cx="1090469" cy="1090469"/>
      </dsp:txXfrm>
    </dsp:sp>
    <dsp:sp modelId="{B73DFE99-2114-4998-99A9-B43F243D84D5}">
      <dsp:nvSpPr>
        <dsp:cNvPr id="0" name=""/>
        <dsp:cNvSpPr/>
      </dsp:nvSpPr>
      <dsp:spPr>
        <a:xfrm rot="6480000">
          <a:off x="4666375" y="2961520"/>
          <a:ext cx="409081" cy="52047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4746699" y="3007256"/>
        <a:ext cx="286357" cy="312287"/>
      </dsp:txXfrm>
    </dsp:sp>
    <dsp:sp modelId="{CB44C52A-AEFC-44E8-9A90-3460EC6B86CC}">
      <dsp:nvSpPr>
        <dsp:cNvPr id="0" name=""/>
        <dsp:cNvSpPr/>
      </dsp:nvSpPr>
      <dsp:spPr>
        <a:xfrm>
          <a:off x="3738725" y="3562068"/>
          <a:ext cx="1542157" cy="15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SutonnyOMJ" pitchFamily="2" charset="0"/>
              <a:cs typeface="SutonnyOMJ" pitchFamily="2" charset="0"/>
            </a:rPr>
            <a:t>গবাদি</a:t>
          </a:r>
          <a:r>
            <a:rPr lang="en-US" sz="37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3700" kern="1200" dirty="0" err="1">
              <a:latin typeface="SutonnyOMJ" pitchFamily="2" charset="0"/>
              <a:cs typeface="SutonnyOMJ" pitchFamily="2" charset="0"/>
            </a:rPr>
            <a:t>পশু</a:t>
          </a:r>
          <a:endParaRPr lang="en-US" sz="3700" kern="1200" dirty="0">
            <a:latin typeface="SutonnyOMJ" pitchFamily="2" charset="0"/>
            <a:cs typeface="SutonnyOMJ" pitchFamily="2" charset="0"/>
          </a:endParaRPr>
        </a:p>
      </dsp:txBody>
      <dsp:txXfrm>
        <a:off x="3964569" y="3787912"/>
        <a:ext cx="1090469" cy="1090469"/>
      </dsp:txXfrm>
    </dsp:sp>
    <dsp:sp modelId="{D94655DC-D513-48BF-9622-241698C29CC6}">
      <dsp:nvSpPr>
        <dsp:cNvPr id="0" name=""/>
        <dsp:cNvSpPr/>
      </dsp:nvSpPr>
      <dsp:spPr>
        <a:xfrm rot="10800000">
          <a:off x="3159837" y="4072907"/>
          <a:ext cx="409081" cy="52047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282561" y="4177002"/>
        <a:ext cx="286357" cy="312287"/>
      </dsp:txXfrm>
    </dsp:sp>
    <dsp:sp modelId="{EF5709A6-4FA2-4CEE-B951-1A8C6ED33B7C}">
      <dsp:nvSpPr>
        <dsp:cNvPr id="0" name=""/>
        <dsp:cNvSpPr/>
      </dsp:nvSpPr>
      <dsp:spPr>
        <a:xfrm>
          <a:off x="1424717" y="3562068"/>
          <a:ext cx="1542157" cy="15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SutonnyOMJ" pitchFamily="2" charset="0"/>
              <a:cs typeface="SutonnyOMJ" pitchFamily="2" charset="0"/>
            </a:rPr>
            <a:t>পোল্ট্রি</a:t>
          </a:r>
          <a:endParaRPr lang="en-US" sz="3700" kern="1200" dirty="0">
            <a:latin typeface="SutonnyOMJ" pitchFamily="2" charset="0"/>
            <a:cs typeface="SutonnyOMJ" pitchFamily="2" charset="0"/>
          </a:endParaRPr>
        </a:p>
      </dsp:txBody>
      <dsp:txXfrm>
        <a:off x="1650561" y="3787912"/>
        <a:ext cx="1090469" cy="1090469"/>
      </dsp:txXfrm>
    </dsp:sp>
    <dsp:sp modelId="{B9E37834-160F-42C0-A1D6-BB524C92EC4E}">
      <dsp:nvSpPr>
        <dsp:cNvPr id="0" name=""/>
        <dsp:cNvSpPr/>
      </dsp:nvSpPr>
      <dsp:spPr>
        <a:xfrm rot="15120000">
          <a:off x="1637298" y="2983542"/>
          <a:ext cx="409081" cy="52047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1717622" y="3145996"/>
        <a:ext cx="286357" cy="312287"/>
      </dsp:txXfrm>
    </dsp:sp>
    <dsp:sp modelId="{2F94A48D-A766-44E1-B0DD-AE3E7D3528AB}">
      <dsp:nvSpPr>
        <dsp:cNvPr id="0" name=""/>
        <dsp:cNvSpPr/>
      </dsp:nvSpPr>
      <dsp:spPr>
        <a:xfrm>
          <a:off x="709648" y="1361315"/>
          <a:ext cx="1542157" cy="15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SutonnyOMJ" pitchFamily="2" charset="0"/>
              <a:cs typeface="SutonnyOMJ" pitchFamily="2" charset="0"/>
            </a:rPr>
            <a:t>কৃষি</a:t>
          </a:r>
          <a:r>
            <a:rPr lang="en-US" sz="37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3700" kern="1200" dirty="0" err="1">
              <a:latin typeface="SutonnyOMJ" pitchFamily="2" charset="0"/>
              <a:cs typeface="SutonnyOMJ" pitchFamily="2" charset="0"/>
            </a:rPr>
            <a:t>বনায়ন</a:t>
          </a:r>
          <a:endParaRPr lang="en-US" sz="3700" kern="1200" dirty="0">
            <a:latin typeface="SutonnyOMJ" pitchFamily="2" charset="0"/>
            <a:cs typeface="SutonnyOMJ" pitchFamily="2" charset="0"/>
          </a:endParaRPr>
        </a:p>
      </dsp:txBody>
      <dsp:txXfrm>
        <a:off x="935492" y="1587159"/>
        <a:ext cx="1090469" cy="1090469"/>
      </dsp:txXfrm>
    </dsp:sp>
    <dsp:sp modelId="{4066FEB6-3883-4EB7-BE15-479FC5B6411D}">
      <dsp:nvSpPr>
        <dsp:cNvPr id="0" name=""/>
        <dsp:cNvSpPr/>
      </dsp:nvSpPr>
      <dsp:spPr>
        <a:xfrm rot="19673355">
          <a:off x="2219695" y="1310491"/>
          <a:ext cx="312053" cy="52047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26856" y="1439467"/>
        <a:ext cx="218437" cy="312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2F36-5F79-44BA-8BC0-B81BB16BD6AC}">
      <dsp:nvSpPr>
        <dsp:cNvPr id="0" name=""/>
        <dsp:cNvSpPr/>
      </dsp:nvSpPr>
      <dsp:spPr>
        <a:xfrm>
          <a:off x="2666043" y="256081"/>
          <a:ext cx="1476226" cy="1476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মৌলিক</a:t>
          </a:r>
          <a:endParaRPr lang="en-US" sz="1900" kern="1200" dirty="0">
            <a:latin typeface="SutonnyOMJ" pitchFamily="2" charset="0"/>
            <a:cs typeface="SutonnyOMJ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চাহিদা</a:t>
          </a:r>
          <a:endParaRPr lang="en-US" sz="1900" kern="1200" dirty="0">
            <a:latin typeface="SutonnyOMJ" pitchFamily="2" charset="0"/>
            <a:cs typeface="SutonnyOMJ" pitchFamily="2" charset="0"/>
          </a:endParaRPr>
        </a:p>
      </dsp:txBody>
      <dsp:txXfrm>
        <a:off x="2882231" y="472269"/>
        <a:ext cx="1043850" cy="1043850"/>
      </dsp:txXfrm>
    </dsp:sp>
    <dsp:sp modelId="{EF22E9E4-36EB-4A3F-8CF2-B729E3804F7C}">
      <dsp:nvSpPr>
        <dsp:cNvPr id="0" name=""/>
        <dsp:cNvSpPr/>
      </dsp:nvSpPr>
      <dsp:spPr>
        <a:xfrm rot="1396234">
          <a:off x="4205049" y="1167043"/>
          <a:ext cx="360561" cy="49822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209449" y="1245321"/>
        <a:ext cx="252393" cy="298936"/>
      </dsp:txXfrm>
    </dsp:sp>
    <dsp:sp modelId="{AAC1B61C-12E8-4E51-BA97-E2BC17425552}">
      <dsp:nvSpPr>
        <dsp:cNvPr id="0" name=""/>
        <dsp:cNvSpPr/>
      </dsp:nvSpPr>
      <dsp:spPr>
        <a:xfrm>
          <a:off x="4647139" y="1108069"/>
          <a:ext cx="1476226" cy="1476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কর্মসংস্থান</a:t>
          </a:r>
          <a:endParaRPr lang="en-US" sz="1900" kern="1200" dirty="0">
            <a:latin typeface="SutonnyOMJ" pitchFamily="2" charset="0"/>
            <a:cs typeface="SutonnyOMJ" pitchFamily="2" charset="0"/>
          </a:endParaRPr>
        </a:p>
      </dsp:txBody>
      <dsp:txXfrm>
        <a:off x="4863327" y="1324257"/>
        <a:ext cx="1043850" cy="1043850"/>
      </dsp:txXfrm>
    </dsp:sp>
    <dsp:sp modelId="{B73DFE99-2114-4998-99A9-B43F243D84D5}">
      <dsp:nvSpPr>
        <dsp:cNvPr id="0" name=""/>
        <dsp:cNvSpPr/>
      </dsp:nvSpPr>
      <dsp:spPr>
        <a:xfrm rot="5400000">
          <a:off x="5189505" y="2693435"/>
          <a:ext cx="391492" cy="49822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248229" y="2734356"/>
        <a:ext cx="274044" cy="298936"/>
      </dsp:txXfrm>
    </dsp:sp>
    <dsp:sp modelId="{CB44C52A-AEFC-44E8-9A90-3460EC6B86CC}">
      <dsp:nvSpPr>
        <dsp:cNvPr id="0" name=""/>
        <dsp:cNvSpPr/>
      </dsp:nvSpPr>
      <dsp:spPr>
        <a:xfrm>
          <a:off x="4647139" y="3322961"/>
          <a:ext cx="1476226" cy="1476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কৃষি</a:t>
          </a:r>
          <a:r>
            <a:rPr lang="en-US" sz="19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1900" kern="1200" dirty="0" err="1">
              <a:latin typeface="SutonnyOMJ" pitchFamily="2" charset="0"/>
              <a:cs typeface="SutonnyOMJ" pitchFamily="2" charset="0"/>
            </a:rPr>
            <a:t>শিল্প</a:t>
          </a:r>
          <a:r>
            <a:rPr lang="en-US" sz="1900" kern="1200" dirty="0">
              <a:latin typeface="SutonnyOMJ" pitchFamily="2" charset="0"/>
              <a:cs typeface="SutonnyOMJ" pitchFamily="2" charset="0"/>
            </a:rPr>
            <a:t> ও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বাণিজ্য</a:t>
          </a:r>
          <a:endParaRPr lang="en-US" sz="1900" kern="1200" dirty="0">
            <a:latin typeface="SutonnyOMJ" pitchFamily="2" charset="0"/>
            <a:cs typeface="SutonnyOMJ" pitchFamily="2" charset="0"/>
          </a:endParaRPr>
        </a:p>
      </dsp:txBody>
      <dsp:txXfrm>
        <a:off x="4863327" y="3539149"/>
        <a:ext cx="1043850" cy="1043850"/>
      </dsp:txXfrm>
    </dsp:sp>
    <dsp:sp modelId="{D94655DC-D513-48BF-9622-241698C29CC6}">
      <dsp:nvSpPr>
        <dsp:cNvPr id="0" name=""/>
        <dsp:cNvSpPr/>
      </dsp:nvSpPr>
      <dsp:spPr>
        <a:xfrm rot="9000000">
          <a:off x="4240025" y="4360143"/>
          <a:ext cx="391492" cy="49822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349605" y="4430426"/>
        <a:ext cx="274044" cy="298936"/>
      </dsp:txXfrm>
    </dsp:sp>
    <dsp:sp modelId="{EF5709A6-4FA2-4CEE-B951-1A8C6ED33B7C}">
      <dsp:nvSpPr>
        <dsp:cNvPr id="0" name=""/>
        <dsp:cNvSpPr/>
      </dsp:nvSpPr>
      <dsp:spPr>
        <a:xfrm>
          <a:off x="2728986" y="4430406"/>
          <a:ext cx="1476226" cy="1476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জাতীয়</a:t>
          </a:r>
          <a:r>
            <a:rPr lang="en-US" sz="19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1900" kern="1200" dirty="0" err="1">
              <a:latin typeface="SutonnyOMJ" pitchFamily="2" charset="0"/>
              <a:cs typeface="SutonnyOMJ" pitchFamily="2" charset="0"/>
            </a:rPr>
            <a:t>আয়</a:t>
          </a:r>
          <a:r>
            <a:rPr lang="en-US" sz="1900" kern="1200" dirty="0">
              <a:latin typeface="SutonnyOMJ" pitchFamily="2" charset="0"/>
              <a:cs typeface="SutonnyOMJ" pitchFamily="2" charset="0"/>
            </a:rPr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বৃদ্ধি</a:t>
          </a:r>
          <a:endParaRPr lang="en-US" sz="1900" kern="1200" dirty="0">
            <a:latin typeface="SutonnyOMJ" pitchFamily="2" charset="0"/>
            <a:cs typeface="SutonnyOMJ" pitchFamily="2" charset="0"/>
          </a:endParaRPr>
        </a:p>
      </dsp:txBody>
      <dsp:txXfrm>
        <a:off x="2945174" y="4646594"/>
        <a:ext cx="1043850" cy="1043850"/>
      </dsp:txXfrm>
    </dsp:sp>
    <dsp:sp modelId="{B9E37834-160F-42C0-A1D6-BB524C92EC4E}">
      <dsp:nvSpPr>
        <dsp:cNvPr id="0" name=""/>
        <dsp:cNvSpPr/>
      </dsp:nvSpPr>
      <dsp:spPr>
        <a:xfrm rot="12600000">
          <a:off x="2321873" y="4371223"/>
          <a:ext cx="391492" cy="49822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431453" y="4500230"/>
        <a:ext cx="274044" cy="298936"/>
      </dsp:txXfrm>
    </dsp:sp>
    <dsp:sp modelId="{2F94A48D-A766-44E1-B0DD-AE3E7D3528AB}">
      <dsp:nvSpPr>
        <dsp:cNvPr id="0" name=""/>
        <dsp:cNvSpPr/>
      </dsp:nvSpPr>
      <dsp:spPr>
        <a:xfrm>
          <a:off x="810834" y="3322961"/>
          <a:ext cx="1476226" cy="1476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বৈদেশিক</a:t>
          </a:r>
          <a:endParaRPr lang="en-US" sz="1900" kern="1200" dirty="0">
            <a:latin typeface="SutonnyOMJ" pitchFamily="2" charset="0"/>
            <a:cs typeface="SutonnyOMJ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1900" kern="1200" dirty="0" err="1">
              <a:latin typeface="SutonnyOMJ" pitchFamily="2" charset="0"/>
              <a:cs typeface="SutonnyOMJ" pitchFamily="2" charset="0"/>
            </a:rPr>
            <a:t>মুদ্রা</a:t>
          </a:r>
          <a:r>
            <a:rPr lang="en-US" sz="19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1900" kern="1200" dirty="0" err="1">
              <a:latin typeface="SutonnyOMJ" pitchFamily="2" charset="0"/>
              <a:cs typeface="SutonnyOMJ" pitchFamily="2" charset="0"/>
            </a:rPr>
            <a:t>অর্জন</a:t>
          </a:r>
          <a:endParaRPr lang="en-US" sz="1900" kern="1200" dirty="0">
            <a:latin typeface="SutonnyOMJ" pitchFamily="2" charset="0"/>
            <a:cs typeface="SutonnyOMJ" pitchFamily="2" charset="0"/>
          </a:endParaRPr>
        </a:p>
      </dsp:txBody>
      <dsp:txXfrm>
        <a:off x="1027022" y="3539149"/>
        <a:ext cx="1043850" cy="1043850"/>
      </dsp:txXfrm>
    </dsp:sp>
    <dsp:sp modelId="{4066FEB6-3883-4EB7-BE15-479FC5B6411D}">
      <dsp:nvSpPr>
        <dsp:cNvPr id="0" name=""/>
        <dsp:cNvSpPr/>
      </dsp:nvSpPr>
      <dsp:spPr>
        <a:xfrm rot="16520008">
          <a:off x="1493245" y="2804077"/>
          <a:ext cx="299590" cy="49822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534006" y="2948466"/>
        <a:ext cx="209713" cy="298936"/>
      </dsp:txXfrm>
    </dsp:sp>
    <dsp:sp modelId="{6B87E3B2-85F6-49E1-9E7D-519B362E68F0}">
      <dsp:nvSpPr>
        <dsp:cNvPr id="0" name=""/>
        <dsp:cNvSpPr/>
      </dsp:nvSpPr>
      <dsp:spPr>
        <a:xfrm>
          <a:off x="1000595" y="1290309"/>
          <a:ext cx="1476226" cy="1476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কৃষি</a:t>
          </a:r>
          <a:r>
            <a:rPr lang="en-US" sz="19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1900" kern="1200" dirty="0" err="1">
              <a:latin typeface="SutonnyOMJ" pitchFamily="2" charset="0"/>
              <a:cs typeface="SutonnyOMJ" pitchFamily="2" charset="0"/>
            </a:rPr>
            <a:t>উপকরণ</a:t>
          </a:r>
          <a:r>
            <a:rPr lang="en-US" sz="1900" kern="1200" dirty="0">
              <a:latin typeface="SutonnyOMJ" pitchFamily="2" charset="0"/>
              <a:cs typeface="SutonnyOMJ" pitchFamily="2" charset="0"/>
            </a:rPr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বাজার</a:t>
          </a:r>
          <a:endParaRPr lang="en-US" sz="1900" kern="1200" dirty="0">
            <a:latin typeface="SutonnyOMJ" pitchFamily="2" charset="0"/>
            <a:cs typeface="SutonnyOMJ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SutonnyOMJ" pitchFamily="2" charset="0"/>
              <a:cs typeface="SutonnyOMJ" pitchFamily="2" charset="0"/>
            </a:rPr>
            <a:t>সৃষ্টি</a:t>
          </a:r>
          <a:endParaRPr lang="en-US" sz="1900" kern="1200" dirty="0">
            <a:latin typeface="SutonnyOMJ" pitchFamily="2" charset="0"/>
            <a:cs typeface="SutonnyOMJ" pitchFamily="2" charset="0"/>
          </a:endParaRPr>
        </a:p>
      </dsp:txBody>
      <dsp:txXfrm>
        <a:off x="1216783" y="1506497"/>
        <a:ext cx="1043850" cy="1043850"/>
      </dsp:txXfrm>
    </dsp:sp>
    <dsp:sp modelId="{F1A14FBB-F02E-44C1-852D-A89DC069E9BD}">
      <dsp:nvSpPr>
        <dsp:cNvPr id="0" name=""/>
        <dsp:cNvSpPr/>
      </dsp:nvSpPr>
      <dsp:spPr>
        <a:xfrm rot="19689606">
          <a:off x="2436944" y="1266026"/>
          <a:ext cx="256635" cy="49822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rgbClr val="FFFF00"/>
            </a:solidFill>
          </a:endParaRPr>
        </a:p>
      </dsp:txBody>
      <dsp:txXfrm>
        <a:off x="2442737" y="1385979"/>
        <a:ext cx="179645" cy="298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2F36-5F79-44BA-8BC0-B81BB16BD6AC}">
      <dsp:nvSpPr>
        <dsp:cNvPr id="0" name=""/>
        <dsp:cNvSpPr/>
      </dsp:nvSpPr>
      <dsp:spPr>
        <a:xfrm>
          <a:off x="2987918" y="281876"/>
          <a:ext cx="1235868" cy="1235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SutonnyOMJ" pitchFamily="2" charset="0"/>
              <a:cs typeface="SutonnyOMJ" pitchFamily="2" charset="0"/>
            </a:rPr>
            <a:t>কৃষির</a:t>
          </a:r>
          <a:r>
            <a:rPr lang="en-US" sz="25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2500" kern="1200" dirty="0" err="1">
              <a:latin typeface="SutonnyOMJ" pitchFamily="2" charset="0"/>
              <a:cs typeface="SutonnyOMJ" pitchFamily="2" charset="0"/>
            </a:rPr>
            <a:t>ধারণা</a:t>
          </a:r>
          <a:endParaRPr lang="en-US" sz="2500" kern="1200" dirty="0">
            <a:latin typeface="SutonnyOMJ" pitchFamily="2" charset="0"/>
            <a:cs typeface="SutonnyOMJ" pitchFamily="2" charset="0"/>
          </a:endParaRPr>
        </a:p>
      </dsp:txBody>
      <dsp:txXfrm>
        <a:off x="3168907" y="462865"/>
        <a:ext cx="873890" cy="873890"/>
      </dsp:txXfrm>
    </dsp:sp>
    <dsp:sp modelId="{EF22E9E4-36EB-4A3F-8CF2-B729E3804F7C}">
      <dsp:nvSpPr>
        <dsp:cNvPr id="0" name=""/>
        <dsp:cNvSpPr/>
      </dsp:nvSpPr>
      <dsp:spPr>
        <a:xfrm rot="822830">
          <a:off x="4326663" y="904949"/>
          <a:ext cx="309742" cy="41710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327988" y="977355"/>
        <a:ext cx="216819" cy="250263"/>
      </dsp:txXfrm>
    </dsp:sp>
    <dsp:sp modelId="{AAC1B61C-12E8-4E51-BA97-E2BC17425552}">
      <dsp:nvSpPr>
        <dsp:cNvPr id="0" name=""/>
        <dsp:cNvSpPr/>
      </dsp:nvSpPr>
      <dsp:spPr>
        <a:xfrm>
          <a:off x="4756313" y="713416"/>
          <a:ext cx="1235868" cy="1235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SutonnyOMJ" pitchFamily="2" charset="0"/>
              <a:cs typeface="SutonnyOMJ" pitchFamily="2" charset="0"/>
            </a:rPr>
            <a:t>কৃষির</a:t>
          </a:r>
          <a:r>
            <a:rPr lang="en-US" sz="25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2500" kern="1200" dirty="0" err="1">
              <a:latin typeface="SutonnyOMJ" pitchFamily="2" charset="0"/>
              <a:cs typeface="SutonnyOMJ" pitchFamily="2" charset="0"/>
            </a:rPr>
            <a:t>সংজ্ঞা</a:t>
          </a:r>
          <a:endParaRPr lang="en-US" sz="2500" kern="1200" dirty="0">
            <a:latin typeface="SutonnyOMJ" pitchFamily="2" charset="0"/>
            <a:cs typeface="SutonnyOMJ" pitchFamily="2" charset="0"/>
          </a:endParaRPr>
        </a:p>
      </dsp:txBody>
      <dsp:txXfrm>
        <a:off x="4937302" y="894405"/>
        <a:ext cx="873890" cy="873890"/>
      </dsp:txXfrm>
    </dsp:sp>
    <dsp:sp modelId="{B73DFE99-2114-4998-99A9-B43F243D84D5}">
      <dsp:nvSpPr>
        <dsp:cNvPr id="0" name=""/>
        <dsp:cNvSpPr/>
      </dsp:nvSpPr>
      <dsp:spPr>
        <a:xfrm rot="4050000">
          <a:off x="5561318" y="1972499"/>
          <a:ext cx="329775" cy="41710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591854" y="2010219"/>
        <a:ext cx="230843" cy="250263"/>
      </dsp:txXfrm>
    </dsp:sp>
    <dsp:sp modelId="{CB44C52A-AEFC-44E8-9A90-3460EC6B86CC}">
      <dsp:nvSpPr>
        <dsp:cNvPr id="0" name=""/>
        <dsp:cNvSpPr/>
      </dsp:nvSpPr>
      <dsp:spPr>
        <a:xfrm>
          <a:off x="5467372" y="2430064"/>
          <a:ext cx="1235868" cy="1235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SutonnyOMJ" pitchFamily="2" charset="0"/>
              <a:cs typeface="SutonnyOMJ" pitchFamily="2" charset="0"/>
            </a:rPr>
            <a:t>মাঠ</a:t>
          </a:r>
          <a:r>
            <a:rPr lang="en-US" sz="25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2500" kern="1200" dirty="0" err="1">
              <a:latin typeface="SutonnyOMJ" pitchFamily="2" charset="0"/>
              <a:cs typeface="SutonnyOMJ" pitchFamily="2" charset="0"/>
            </a:rPr>
            <a:t>ফসল</a:t>
          </a:r>
          <a:endParaRPr lang="en-US" sz="2500" kern="1200" dirty="0">
            <a:latin typeface="SutonnyOMJ" pitchFamily="2" charset="0"/>
            <a:cs typeface="SutonnyOMJ" pitchFamily="2" charset="0"/>
          </a:endParaRPr>
        </a:p>
      </dsp:txBody>
      <dsp:txXfrm>
        <a:off x="5648361" y="2611053"/>
        <a:ext cx="873890" cy="873890"/>
      </dsp:txXfrm>
    </dsp:sp>
    <dsp:sp modelId="{D94655DC-D513-48BF-9622-241698C29CC6}">
      <dsp:nvSpPr>
        <dsp:cNvPr id="0" name=""/>
        <dsp:cNvSpPr/>
      </dsp:nvSpPr>
      <dsp:spPr>
        <a:xfrm rot="6750000">
          <a:off x="5568461" y="3689147"/>
          <a:ext cx="329775" cy="41710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5636857" y="3726867"/>
        <a:ext cx="230843" cy="250263"/>
      </dsp:txXfrm>
    </dsp:sp>
    <dsp:sp modelId="{EF5709A6-4FA2-4CEE-B951-1A8C6ED33B7C}">
      <dsp:nvSpPr>
        <dsp:cNvPr id="0" name=""/>
        <dsp:cNvSpPr/>
      </dsp:nvSpPr>
      <dsp:spPr>
        <a:xfrm>
          <a:off x="4756313" y="4146712"/>
          <a:ext cx="1235868" cy="1235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SutonnyOMJ" pitchFamily="2" charset="0"/>
              <a:cs typeface="SutonnyOMJ" pitchFamily="2" charset="0"/>
            </a:rPr>
            <a:t>উদ্যান</a:t>
          </a:r>
          <a:r>
            <a:rPr lang="en-US" sz="25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2500" kern="1200" dirty="0" err="1">
              <a:latin typeface="SutonnyOMJ" pitchFamily="2" charset="0"/>
              <a:cs typeface="SutonnyOMJ" pitchFamily="2" charset="0"/>
            </a:rPr>
            <a:t>ফসল</a:t>
          </a:r>
          <a:endParaRPr lang="en-US" sz="2500" kern="1200" dirty="0">
            <a:latin typeface="SutonnyOMJ" pitchFamily="2" charset="0"/>
            <a:cs typeface="SutonnyOMJ" pitchFamily="2" charset="0"/>
          </a:endParaRPr>
        </a:p>
      </dsp:txBody>
      <dsp:txXfrm>
        <a:off x="4937302" y="4327701"/>
        <a:ext cx="873890" cy="873890"/>
      </dsp:txXfrm>
    </dsp:sp>
    <dsp:sp modelId="{B9E37834-160F-42C0-A1D6-BB524C92EC4E}">
      <dsp:nvSpPr>
        <dsp:cNvPr id="0" name=""/>
        <dsp:cNvSpPr/>
      </dsp:nvSpPr>
      <dsp:spPr>
        <a:xfrm rot="9450000">
          <a:off x="4359659" y="4908051"/>
          <a:ext cx="329775" cy="41710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454826" y="4972542"/>
        <a:ext cx="230843" cy="250263"/>
      </dsp:txXfrm>
    </dsp:sp>
    <dsp:sp modelId="{2F94A48D-A766-44E1-B0DD-AE3E7D3528AB}">
      <dsp:nvSpPr>
        <dsp:cNvPr id="0" name=""/>
        <dsp:cNvSpPr/>
      </dsp:nvSpPr>
      <dsp:spPr>
        <a:xfrm>
          <a:off x="3039666" y="4857770"/>
          <a:ext cx="1235868" cy="1235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SutonnyOMJ" pitchFamily="2" charset="0"/>
              <a:cs typeface="SutonnyOMJ" pitchFamily="2" charset="0"/>
            </a:rPr>
            <a:t>মৎস্য</a:t>
          </a:r>
          <a:endParaRPr lang="en-US" sz="2500" kern="1200" dirty="0">
            <a:latin typeface="SutonnyOMJ" pitchFamily="2" charset="0"/>
            <a:cs typeface="SutonnyOMJ" pitchFamily="2" charset="0"/>
          </a:endParaRPr>
        </a:p>
      </dsp:txBody>
      <dsp:txXfrm>
        <a:off x="3220655" y="5038759"/>
        <a:ext cx="873890" cy="873890"/>
      </dsp:txXfrm>
    </dsp:sp>
    <dsp:sp modelId="{4066FEB6-3883-4EB7-BE15-479FC5B6411D}">
      <dsp:nvSpPr>
        <dsp:cNvPr id="0" name=""/>
        <dsp:cNvSpPr/>
      </dsp:nvSpPr>
      <dsp:spPr>
        <a:xfrm rot="12628126">
          <a:off x="2794381" y="4834775"/>
          <a:ext cx="256546" cy="41710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866031" y="4937709"/>
        <a:ext cx="179582" cy="250263"/>
      </dsp:txXfrm>
    </dsp:sp>
    <dsp:sp modelId="{6B87E3B2-85F6-49E1-9E7D-519B362E68F0}">
      <dsp:nvSpPr>
        <dsp:cNvPr id="0" name=""/>
        <dsp:cNvSpPr/>
      </dsp:nvSpPr>
      <dsp:spPr>
        <a:xfrm>
          <a:off x="1557258" y="3985654"/>
          <a:ext cx="1235868" cy="1235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SutonnyOMJ" pitchFamily="2" charset="0"/>
              <a:cs typeface="SutonnyOMJ" pitchFamily="2" charset="0"/>
            </a:rPr>
            <a:t>পোল্ট্রি</a:t>
          </a:r>
          <a:endParaRPr lang="en-US" sz="2500" kern="1200" dirty="0">
            <a:latin typeface="SutonnyOMJ" pitchFamily="2" charset="0"/>
            <a:cs typeface="SutonnyOMJ" pitchFamily="2" charset="0"/>
          </a:endParaRPr>
        </a:p>
      </dsp:txBody>
      <dsp:txXfrm>
        <a:off x="1738247" y="4166643"/>
        <a:ext cx="873890" cy="873890"/>
      </dsp:txXfrm>
    </dsp:sp>
    <dsp:sp modelId="{F1A14FBB-F02E-44C1-852D-A89DC069E9BD}">
      <dsp:nvSpPr>
        <dsp:cNvPr id="0" name=""/>
        <dsp:cNvSpPr/>
      </dsp:nvSpPr>
      <dsp:spPr>
        <a:xfrm rot="14767204">
          <a:off x="1736463" y="3648721"/>
          <a:ext cx="216642" cy="41710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rgbClr val="FFFF00"/>
            </a:solidFill>
          </a:endParaRPr>
        </a:p>
      </dsp:txBody>
      <dsp:txXfrm rot="10800000">
        <a:off x="1782115" y="3761857"/>
        <a:ext cx="151649" cy="250263"/>
      </dsp:txXfrm>
    </dsp:sp>
    <dsp:sp modelId="{EDAD0A68-8F7A-4F35-BAC4-0211A72FC49C}">
      <dsp:nvSpPr>
        <dsp:cNvPr id="0" name=""/>
        <dsp:cNvSpPr/>
      </dsp:nvSpPr>
      <dsp:spPr>
        <a:xfrm>
          <a:off x="891477" y="2481812"/>
          <a:ext cx="1235868" cy="1235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SutonnyOMJ" pitchFamily="2" charset="0"/>
              <a:cs typeface="SutonnyOMJ" pitchFamily="2" charset="0"/>
            </a:rPr>
            <a:t>গবাদি</a:t>
          </a:r>
          <a:endParaRPr lang="en-US" sz="2500" kern="1200" dirty="0">
            <a:latin typeface="SutonnyOMJ" pitchFamily="2" charset="0"/>
            <a:cs typeface="SutonnyOMJ" pitchFamily="2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utonnyOMJ" pitchFamily="2" charset="0"/>
              <a:cs typeface="SutonnyOMJ" pitchFamily="2" charset="0"/>
            </a:rPr>
            <a:t> </a:t>
          </a:r>
          <a:r>
            <a:rPr lang="en-US" sz="2500" kern="1200" dirty="0" err="1">
              <a:latin typeface="SutonnyOMJ" pitchFamily="2" charset="0"/>
              <a:cs typeface="SutonnyOMJ" pitchFamily="2" charset="0"/>
            </a:rPr>
            <a:t>পশু</a:t>
          </a:r>
          <a:endParaRPr lang="en-US" sz="2500" kern="1200" dirty="0">
            <a:latin typeface="SutonnyOMJ" pitchFamily="2" charset="0"/>
            <a:cs typeface="SutonnyOMJ" pitchFamily="2" charset="0"/>
          </a:endParaRPr>
        </a:p>
      </dsp:txBody>
      <dsp:txXfrm>
        <a:off x="1072466" y="2662801"/>
        <a:ext cx="873890" cy="873890"/>
      </dsp:txXfrm>
    </dsp:sp>
    <dsp:sp modelId="{467768E6-BB64-4F89-A969-6AD41B5017C9}">
      <dsp:nvSpPr>
        <dsp:cNvPr id="0" name=""/>
        <dsp:cNvSpPr/>
      </dsp:nvSpPr>
      <dsp:spPr>
        <a:xfrm rot="17467205">
          <a:off x="1695180" y="2129835"/>
          <a:ext cx="216642" cy="41710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715967" y="2243570"/>
        <a:ext cx="151649" cy="250263"/>
      </dsp:txXfrm>
    </dsp:sp>
    <dsp:sp modelId="{B012B400-31DE-45DB-8634-9B2C1BC0EB2F}">
      <dsp:nvSpPr>
        <dsp:cNvPr id="0" name=""/>
        <dsp:cNvSpPr/>
      </dsp:nvSpPr>
      <dsp:spPr>
        <a:xfrm>
          <a:off x="1484076" y="947656"/>
          <a:ext cx="1235868" cy="1235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SutonnyOMJ" pitchFamily="2" charset="0"/>
              <a:cs typeface="SutonnyOMJ" pitchFamily="2" charset="0"/>
            </a:rPr>
            <a:t>বনায়ন</a:t>
          </a:r>
          <a:endParaRPr lang="en-US" sz="2500" kern="1200" dirty="0">
            <a:latin typeface="SutonnyOMJ" pitchFamily="2" charset="0"/>
            <a:cs typeface="SutonnyOMJ" pitchFamily="2" charset="0"/>
          </a:endParaRPr>
        </a:p>
      </dsp:txBody>
      <dsp:txXfrm>
        <a:off x="1665065" y="1128645"/>
        <a:ext cx="873890" cy="873890"/>
      </dsp:txXfrm>
    </dsp:sp>
    <dsp:sp modelId="{0DA89EBC-FBCD-455E-927E-F0E71FBFA31E}">
      <dsp:nvSpPr>
        <dsp:cNvPr id="0" name=""/>
        <dsp:cNvSpPr/>
      </dsp:nvSpPr>
      <dsp:spPr>
        <a:xfrm rot="20167204">
          <a:off x="2740004" y="1026630"/>
          <a:ext cx="216642" cy="41710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742786" y="1123206"/>
        <a:ext cx="151649" cy="250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7344EB-AC66-403C-B8E2-2CEBF36B9E59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ACDD78-9179-441E-946E-E1B654D6E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648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EA0D-D832-42AD-8DA5-78D29B949A7B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4EB6-5E02-410F-A149-0C428621D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F784-5F13-48DA-BA07-E9F7F9DFF87A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3B2C-94E9-43B4-AD13-1037169CE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6943-1772-4DBC-9456-602658625780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BC28-B8F4-4E75-BF59-2C74511E5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0624-A386-4381-AD56-0E8855C372E8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B0DA-9BC0-4972-B557-ACC43DD2C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43FB-754C-4661-87E5-7D1379C7BE11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9360-F5BA-49E9-BE41-2A2160F0C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19CBD-95E4-4EBA-B58C-8166FC9FFF72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B791-7AB4-4875-95D7-F50CEE852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B2F8-D892-45F7-8397-8B0DEB453F30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51BF-4395-469A-AC71-97E51F491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CED2-57AC-40AE-91BF-927EFA06B6B6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2207-5DB0-480A-873C-1D15D85B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2158-36C0-42DB-B13A-94F83F506B97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52D1-2E35-4B29-AFF1-042970DC7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43A5-CE0D-4C98-8E85-1BB3827165BE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D164-53CD-48BB-83B9-D7F80E96C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A26F-0A23-499E-AF43-DA4AB1416744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6A68-60E6-456F-8541-ED1E6B76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22200-1068-4505-A53D-F5AA596EA7A9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5FD9E-D00B-41CE-9A10-8BDE9808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9422_10152804821647164_4067821358757849610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7400" y="2057400"/>
            <a:ext cx="486886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16600">
                <a:solidFill>
                  <a:srgbClr val="C00000"/>
                </a:solidFill>
                <a:latin typeface="NikoshBAN"/>
                <a:ea typeface="NikoshBAN"/>
                <a:cs typeface="NikoshBAN"/>
              </a:rPr>
              <a:t>শুভেচ্ছা</a:t>
            </a:r>
            <a:endParaRPr lang="en-US" sz="9600">
              <a:solidFill>
                <a:srgbClr val="C00000"/>
              </a:solidFill>
              <a:latin typeface="NikoshBAN"/>
              <a:ea typeface="NikoshBAN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ফ\New folder\[wallcoo.com]_2560x1600_Widescreen_Beach_wallpaper_1EP021.jpg">
            <a:extLst>
              <a:ext uri="{FF2B5EF4-FFF2-40B4-BE49-F238E27FC236}">
                <a16:creationId xmlns:a16="http://schemas.microsoft.com/office/drawing/2014/main" xmlns="" id="{365F9293-7F55-48EF-BB58-32719B03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19100" y="6096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বাংলাদেশের</a:t>
            </a:r>
            <a:r>
              <a:rPr lang="en-US" sz="6000" b="1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কৃষি</a:t>
            </a:r>
            <a:endParaRPr lang="en-US" sz="6000" b="1" dirty="0">
              <a:solidFill>
                <a:srgbClr val="00206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979C432-13D4-45D1-B4EF-2C835BAAB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1562100"/>
            <a:ext cx="4724400" cy="14859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SutonnyOMJ" pitchFamily="2" charset="0"/>
                <a:cs typeface="SutonnyOMJ" pitchFamily="2" charset="0"/>
              </a:rPr>
              <a:t>               </a:t>
            </a:r>
            <a:br>
              <a:rPr lang="en-US" sz="8000" dirty="0">
                <a:latin typeface="SutonnyOMJ" pitchFamily="2" charset="0"/>
                <a:cs typeface="SutonnyOMJ" pitchFamily="2" charset="0"/>
              </a:rPr>
            </a:br>
            <a:r>
              <a:rPr lang="en-US" sz="8000" dirty="0">
                <a:latin typeface="SutonnyOMJ" pitchFamily="2" charset="0"/>
                <a:cs typeface="SutonnyOMJ" pitchFamily="2" charset="0"/>
              </a:rPr>
              <a:t> </a:t>
            </a:r>
            <a:br>
              <a:rPr lang="en-US" sz="8000" dirty="0">
                <a:latin typeface="SutonnyOMJ" pitchFamily="2" charset="0"/>
                <a:cs typeface="SutonnyOMJ" pitchFamily="2" charset="0"/>
              </a:rPr>
            </a:br>
            <a:r>
              <a:rPr lang="en-US" sz="8000" dirty="0">
                <a:latin typeface="SutonnyOMJ" pitchFamily="2" charset="0"/>
                <a:cs typeface="SutonnyOMJ" pitchFamily="2" charset="0"/>
              </a:rPr>
              <a:t>ক) 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মাঠ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         </a:t>
            </a:r>
            <a:br>
              <a:rPr lang="en-US" sz="8000" dirty="0">
                <a:latin typeface="SutonnyOMJ" pitchFamily="2" charset="0"/>
                <a:cs typeface="SutonnyOMJ" pitchFamily="2" charset="0"/>
              </a:rPr>
            </a:br>
            <a:r>
              <a:rPr lang="en-US" sz="80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8000" dirty="0">
                <a:latin typeface="SutonnyOMJ" pitchFamily="2" charset="0"/>
                <a:cs typeface="SutonnyOMJ" pitchFamily="2" charset="0"/>
              </a:rPr>
            </a:br>
            <a:r>
              <a:rPr lang="en-US" sz="8000" dirty="0">
                <a:latin typeface="SutonnyOMJ" pitchFamily="2" charset="0"/>
                <a:cs typeface="SutonnyOMJ" pitchFamily="2" charset="0"/>
              </a:rPr>
              <a:t>          </a:t>
            </a:r>
          </a:p>
        </p:txBody>
      </p:sp>
      <p:sp>
        <p:nvSpPr>
          <p:cNvPr id="10" name="Right Arrow Callout 4">
            <a:extLst>
              <a:ext uri="{FF2B5EF4-FFF2-40B4-BE49-F238E27FC236}">
                <a16:creationId xmlns:a16="http://schemas.microsoft.com/office/drawing/2014/main" xmlns="" id="{E0B1CACE-5F68-44FD-A428-16BF1EE3358C}"/>
              </a:ext>
            </a:extLst>
          </p:cNvPr>
          <p:cNvSpPr/>
          <p:nvPr/>
        </p:nvSpPr>
        <p:spPr>
          <a:xfrm>
            <a:off x="152400" y="1562100"/>
            <a:ext cx="3162300" cy="1676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সংজ্ঞা</a:t>
            </a:r>
            <a:endParaRPr lang="en-US" sz="8800" dirty="0">
              <a:solidFill>
                <a:srgbClr val="FFC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661BFBD-2300-407C-8CB8-0104E43976A6}"/>
              </a:ext>
            </a:extLst>
          </p:cNvPr>
          <p:cNvSpPr txBox="1">
            <a:spLocks/>
          </p:cNvSpPr>
          <p:nvPr/>
        </p:nvSpPr>
        <p:spPr bwMode="auto">
          <a:xfrm>
            <a:off x="419100" y="4741691"/>
            <a:ext cx="8305800" cy="110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>
                <a:latin typeface="SutonnyOMJ" pitchFamily="2" charset="0"/>
                <a:cs typeface="SutonnyOMJ" pitchFamily="2" charset="0"/>
              </a:rPr>
              <a:t>যেসব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সমষ্টিগত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পরিচর্যার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ব্যাপক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পরিসরে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উঁচু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নিচু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সবধরনের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জমিতে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চাষ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যাদের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আর্থিক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উযোগিতা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রয়েছে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তাদেরকে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মাঠ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 </a:t>
            </a:r>
            <a:br>
              <a:rPr lang="en-US" sz="3600" dirty="0">
                <a:latin typeface="SutonnyOMJ" pitchFamily="2" charset="0"/>
                <a:cs typeface="SutonnyOMJ" pitchFamily="2" charset="0"/>
              </a:rPr>
            </a:br>
            <a:r>
              <a:rPr lang="en-US" sz="3600" dirty="0">
                <a:latin typeface="SutonnyOMJ" pitchFamily="2" charset="0"/>
                <a:cs typeface="SutonnyOMJ" pitchFamily="2" charset="0"/>
              </a:rPr>
              <a:t>         </a:t>
            </a:r>
            <a:br>
              <a:rPr lang="en-US" sz="3600" dirty="0">
                <a:latin typeface="SutonnyOMJ" pitchFamily="2" charset="0"/>
                <a:cs typeface="SutonnyOMJ" pitchFamily="2" charset="0"/>
              </a:rPr>
            </a:br>
            <a:r>
              <a:rPr lang="en-US" sz="36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600" dirty="0">
                <a:latin typeface="SutonnyOMJ" pitchFamily="2" charset="0"/>
                <a:cs typeface="SutonnyOMJ" pitchFamily="2" charset="0"/>
              </a:rPr>
            </a:br>
            <a:r>
              <a:rPr lang="en-US" sz="3600" dirty="0">
                <a:latin typeface="SutonnyOMJ" pitchFamily="2" charset="0"/>
                <a:cs typeface="SutonnyOMJ" pitchFamily="2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9122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 animBg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মাঠ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ফসলের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শ্রেণিবিভাগ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১।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দানা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বা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খাদ্য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ধান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গম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ভূট্টা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২।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ডাল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–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মসুর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মাসকলাই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</a:t>
            </a: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৩।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আঁশ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পাট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তুলা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৪।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তেল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সরিষা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সয়াবিন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৫।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চিনি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আখ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সুগারবিট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৬।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শিল্প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পাট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আখ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তুলা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রাবার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৭।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নেশা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তামাক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পপি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৮।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সবুজ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সার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ধৈঞ্চা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শনপাট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৯।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পশু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খাদ্য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নেপিয়ার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পারাঘাস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ভূট্টা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A95A700-D2EB-4F04-95D2-57CCDEE5B1C9}"/>
              </a:ext>
            </a:extLst>
          </p:cNvPr>
          <p:cNvSpPr txBox="1">
            <a:spLocks/>
          </p:cNvSpPr>
          <p:nvPr/>
        </p:nvSpPr>
        <p:spPr>
          <a:xfrm>
            <a:off x="304800" y="1219200"/>
            <a:ext cx="67056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0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ফ\New folder\[wallcoo.com]_2560x1600_Widescreen_Beach_wallpaper_1EP021.jpg">
            <a:extLst>
              <a:ext uri="{FF2B5EF4-FFF2-40B4-BE49-F238E27FC236}">
                <a16:creationId xmlns:a16="http://schemas.microsoft.com/office/drawing/2014/main" xmlns="" id="{365F9293-7F55-48EF-BB58-32719B03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19100" y="6096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বাংলাদেশের</a:t>
            </a:r>
            <a:r>
              <a:rPr lang="en-US" sz="6000" b="1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কৃষি</a:t>
            </a:r>
            <a:endParaRPr lang="en-US" sz="6000" b="1" dirty="0">
              <a:solidFill>
                <a:srgbClr val="00206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979C432-13D4-45D1-B4EF-2C835BAAB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7100" y="1562100"/>
            <a:ext cx="5257800" cy="14859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SutonnyOMJ" pitchFamily="2" charset="0"/>
                <a:cs typeface="SutonnyOMJ" pitchFamily="2" charset="0"/>
              </a:rPr>
              <a:t>               </a:t>
            </a:r>
            <a:br>
              <a:rPr lang="en-US" sz="8000" dirty="0">
                <a:latin typeface="SutonnyOMJ" pitchFamily="2" charset="0"/>
                <a:cs typeface="SutonnyOMJ" pitchFamily="2" charset="0"/>
              </a:rPr>
            </a:br>
            <a:r>
              <a:rPr lang="en-US" sz="8000" dirty="0">
                <a:latin typeface="SutonnyOMJ" pitchFamily="2" charset="0"/>
                <a:cs typeface="SutonnyOMJ" pitchFamily="2" charset="0"/>
              </a:rPr>
              <a:t> </a:t>
            </a:r>
            <a:br>
              <a:rPr lang="en-US" sz="8000" dirty="0">
                <a:latin typeface="SutonnyOMJ" pitchFamily="2" charset="0"/>
                <a:cs typeface="SutonnyOMJ" pitchFamily="2" charset="0"/>
              </a:rPr>
            </a:br>
            <a:r>
              <a:rPr lang="en-US" sz="8000" dirty="0">
                <a:latin typeface="SutonnyOMJ" pitchFamily="2" charset="0"/>
                <a:cs typeface="SutonnyOMJ" pitchFamily="2" charset="0"/>
              </a:rPr>
              <a:t>খ) 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উদ্যান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         </a:t>
            </a:r>
            <a:br>
              <a:rPr lang="en-US" sz="8000" dirty="0">
                <a:latin typeface="SutonnyOMJ" pitchFamily="2" charset="0"/>
                <a:cs typeface="SutonnyOMJ" pitchFamily="2" charset="0"/>
              </a:rPr>
            </a:br>
            <a:r>
              <a:rPr lang="en-US" sz="80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8000" dirty="0">
                <a:latin typeface="SutonnyOMJ" pitchFamily="2" charset="0"/>
                <a:cs typeface="SutonnyOMJ" pitchFamily="2" charset="0"/>
              </a:rPr>
            </a:br>
            <a:r>
              <a:rPr lang="en-US" sz="8000" dirty="0">
                <a:latin typeface="SutonnyOMJ" pitchFamily="2" charset="0"/>
                <a:cs typeface="SutonnyOMJ" pitchFamily="2" charset="0"/>
              </a:rPr>
              <a:t>          </a:t>
            </a:r>
          </a:p>
        </p:txBody>
      </p:sp>
      <p:sp>
        <p:nvSpPr>
          <p:cNvPr id="10" name="Right Arrow Callout 4">
            <a:extLst>
              <a:ext uri="{FF2B5EF4-FFF2-40B4-BE49-F238E27FC236}">
                <a16:creationId xmlns:a16="http://schemas.microsoft.com/office/drawing/2014/main" xmlns="" id="{E0B1CACE-5F68-44FD-A428-16BF1EE3358C}"/>
              </a:ext>
            </a:extLst>
          </p:cNvPr>
          <p:cNvSpPr/>
          <p:nvPr/>
        </p:nvSpPr>
        <p:spPr>
          <a:xfrm>
            <a:off x="152400" y="1562100"/>
            <a:ext cx="3162300" cy="1676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সংজ্ঞা</a:t>
            </a:r>
            <a:endParaRPr lang="en-US" sz="8800" dirty="0">
              <a:solidFill>
                <a:srgbClr val="FFC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661BFBD-2300-407C-8CB8-0104E43976A6}"/>
              </a:ext>
            </a:extLst>
          </p:cNvPr>
          <p:cNvSpPr txBox="1">
            <a:spLocks/>
          </p:cNvSpPr>
          <p:nvPr/>
        </p:nvSpPr>
        <p:spPr bwMode="auto">
          <a:xfrm>
            <a:off x="533400" y="4494041"/>
            <a:ext cx="8305800" cy="110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4000" dirty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>
                <a:latin typeface="SutonnyOMJ" pitchFamily="2" charset="0"/>
                <a:cs typeface="SutonnyOMJ" pitchFamily="2" charset="0"/>
              </a:rPr>
              <a:t>যেসব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সাধারণত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বিশেষ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যত্ন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সহকারে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স্বল্প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পরিসরে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উঁচু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মাঝারি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উঁচু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বন্যামুক্ত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জমিতে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চাষ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তাদেরকে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উদ্যান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r>
              <a:rPr lang="en-US" sz="3600" dirty="0">
                <a:latin typeface="SutonnyOMJ" pitchFamily="2" charset="0"/>
                <a:cs typeface="SutonnyOMJ" pitchFamily="2" charset="0"/>
              </a:rPr>
              <a:t>         </a:t>
            </a:r>
            <a:br>
              <a:rPr lang="en-US" sz="3600" dirty="0">
                <a:latin typeface="SutonnyOMJ" pitchFamily="2" charset="0"/>
                <a:cs typeface="SutonnyOMJ" pitchFamily="2" charset="0"/>
              </a:rPr>
            </a:br>
            <a:r>
              <a:rPr lang="en-US" sz="36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600" dirty="0">
                <a:latin typeface="SutonnyOMJ" pitchFamily="2" charset="0"/>
                <a:cs typeface="SutonnyOMJ" pitchFamily="2" charset="0"/>
              </a:rPr>
            </a:br>
            <a:r>
              <a:rPr lang="en-US" sz="3600" dirty="0">
                <a:latin typeface="SutonnyOMJ" pitchFamily="2" charset="0"/>
                <a:cs typeface="SutonnyOMJ" pitchFamily="2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8126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উদ্যান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ফসলের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শ্রেণিবিভাগ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১।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আম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কাঁঠাল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কলা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২।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ফুল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–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গোলাপ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রজনীগন্ধা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জুঁই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৩।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সবজি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ফসল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	(ক)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ফুল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ফুলকপি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ব্রকলি</a:t>
            </a:r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বকফুল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40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	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(খ)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পাতা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লাল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শাক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পুঁইশাক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ধনে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পাতা</a:t>
            </a:r>
            <a:endParaRPr lang="en-US" sz="36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	(গ)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মূল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মূলা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গাজর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ওলকপি</a:t>
            </a:r>
            <a:endParaRPr lang="en-US" sz="36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	(ঘ)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ফল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লাউ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টমেটো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কুমড়া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শসা</a:t>
            </a:r>
            <a:endParaRPr lang="en-US" sz="36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	(ঙ)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কন্দ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গোল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আলু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মুখীকচু</a:t>
            </a:r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ওলকচু</a:t>
            </a:r>
            <a:endParaRPr lang="en-US" sz="36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	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(চ)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বীজ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কাঁঠালের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বীজ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শিমবীজ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মটরশুঁটি</a:t>
            </a:r>
            <a:endParaRPr lang="en-US" sz="32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৪।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মসলা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-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পিঁয়াজ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রসুন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ধনিয়া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হলুদ</a:t>
            </a:r>
            <a:r>
              <a:rPr lang="en-US" sz="32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আদা</a:t>
            </a:r>
            <a:endParaRPr lang="en-US" sz="36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algn="l" eaLnBrk="1" hangingPunct="1"/>
            <a:r>
              <a:rPr lang="en-US" sz="3600" b="1" dirty="0">
                <a:solidFill>
                  <a:schemeClr val="tx2"/>
                </a:solidFill>
                <a:latin typeface="NikoshBAN"/>
                <a:ea typeface="NikoshBAN"/>
                <a:cs typeface="NikoshBAN"/>
              </a:rPr>
              <a:t>	</a:t>
            </a:r>
            <a:endParaRPr lang="en-US" sz="4000" b="1" dirty="0">
              <a:solidFill>
                <a:schemeClr val="tx2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A95A700-D2EB-4F04-95D2-57CCDEE5B1C9}"/>
              </a:ext>
            </a:extLst>
          </p:cNvPr>
          <p:cNvSpPr txBox="1">
            <a:spLocks/>
          </p:cNvSpPr>
          <p:nvPr/>
        </p:nvSpPr>
        <p:spPr>
          <a:xfrm>
            <a:off x="304800" y="1219200"/>
            <a:ext cx="67056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1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দানা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বা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খাদ্য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740058-AD02-4D86-AB7D-3B92E7A16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68" y="1143000"/>
            <a:ext cx="4012760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7A5FE0-052A-4C3E-98BD-04CE5A59D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524" y="1143000"/>
            <a:ext cx="4224272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49C5120-98FE-448D-85D9-77138A4F2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4343400"/>
            <a:ext cx="41603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4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" y="-30700"/>
            <a:ext cx="9144000" cy="69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0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ডাল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483B74-35C2-41AD-A617-1D6AD0490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07" y="877465"/>
            <a:ext cx="3768289" cy="2486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957792-C361-435F-8579-CFC121C79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393" y="931463"/>
            <a:ext cx="3759590" cy="2486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A2B143-0371-4C2A-82B5-95ABE1FBE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7445" y="3851242"/>
            <a:ext cx="3759590" cy="248602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53C784CA-A765-40DE-9728-36294B6B19B1}"/>
              </a:ext>
            </a:extLst>
          </p:cNvPr>
          <p:cNvSpPr txBox="1">
            <a:spLocks/>
          </p:cNvSpPr>
          <p:nvPr/>
        </p:nvSpPr>
        <p:spPr>
          <a:xfrm>
            <a:off x="3913750" y="6197585"/>
            <a:ext cx="22860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</a:rPr>
              <a:t>মুগ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A4C2107D-1D71-49D0-A3ED-8A4C603DD2B7}"/>
              </a:ext>
            </a:extLst>
          </p:cNvPr>
          <p:cNvSpPr txBox="1">
            <a:spLocks/>
          </p:cNvSpPr>
          <p:nvPr/>
        </p:nvSpPr>
        <p:spPr>
          <a:xfrm>
            <a:off x="1627750" y="3278654"/>
            <a:ext cx="22860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</a:rPr>
              <a:t>মসুর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F6B3107-6C60-4C10-8A62-B2DC42A2CF16}"/>
              </a:ext>
            </a:extLst>
          </p:cNvPr>
          <p:cNvSpPr txBox="1">
            <a:spLocks/>
          </p:cNvSpPr>
          <p:nvPr/>
        </p:nvSpPr>
        <p:spPr>
          <a:xfrm>
            <a:off x="5536052" y="3354974"/>
            <a:ext cx="22860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</a:rPr>
              <a:t>মাস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কলাই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5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আশঁ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A8755B-D780-47E1-B058-18C598113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3854767"/>
            <a:ext cx="5257800" cy="2622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DAA1A66-6A49-483F-8B78-F5D3F6963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1020710"/>
            <a:ext cx="5257800" cy="26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8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তেল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79DABD-1DD3-4AB1-B0CF-2E93D554F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8627" y="990601"/>
            <a:ext cx="6146745" cy="312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D2A11A-B50E-429F-8064-3F0EAF320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8627" y="4348091"/>
            <a:ext cx="6146745" cy="22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7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তেল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C16D9E-F45E-4345-B876-05AB84C8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4050" y="914400"/>
            <a:ext cx="52959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7B8AF0-133F-439B-BB76-F98F0E72F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4050" y="3928402"/>
            <a:ext cx="5295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7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চিনি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77428D-A209-4CFA-8CF2-44F421A6D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34" y="1328737"/>
            <a:ext cx="3721893" cy="2481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17DD82-02F2-4D3C-B89E-9B9079AC7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761" y="1219200"/>
            <a:ext cx="4232741" cy="2481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356F23-E7DC-4B64-854D-626D6CC5D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840" y="4048710"/>
            <a:ext cx="4703740" cy="24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3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228600" y="22098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4400" b="1" dirty="0" err="1">
                <a:latin typeface="NikoshBAN"/>
                <a:ea typeface="NikoshBAN"/>
                <a:cs typeface="NikoshBAN"/>
              </a:rPr>
              <a:t>শিক্ষক</a:t>
            </a:r>
            <a:r>
              <a:rPr lang="en-US" sz="4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sz="4400" b="1" dirty="0" err="1">
                <a:latin typeface="NikoshBAN"/>
                <a:ea typeface="NikoshBAN"/>
                <a:cs typeface="NikoshBAN"/>
              </a:rPr>
              <a:t>পরিচিতি</a:t>
            </a:r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মোঃ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মাহবুবুর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রহমান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প্রভাষক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(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কৃষি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শিক্ষা</a:t>
            </a:r>
            <a:r>
              <a:rPr lang="en-US" sz="2400" dirty="0">
                <a:latin typeface="NikoshBAN"/>
                <a:ea typeface="NikoshBAN"/>
                <a:cs typeface="NikoshBAN"/>
              </a:rPr>
              <a:t>)</a:t>
            </a: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গচিহাটা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কলেজ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কটিয়াদী</a:t>
            </a:r>
            <a:r>
              <a:rPr lang="en-US" sz="2400" dirty="0">
                <a:latin typeface="NikoshBAN"/>
                <a:ea typeface="NikoshBAN"/>
                <a:cs typeface="NikoshBAN"/>
              </a:rPr>
              <a:t>,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কিশোরগঞ্জ</a:t>
            </a:r>
            <a:r>
              <a:rPr lang="en-US" sz="2400" dirty="0">
                <a:latin typeface="NikoshBAN"/>
                <a:ea typeface="NikoshBAN"/>
                <a:cs typeface="NikoshBAN"/>
              </a:rPr>
              <a:t>।</a:t>
            </a: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4572000" y="22860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4400" b="1" dirty="0" err="1">
                <a:latin typeface="NikoshBAN"/>
                <a:ea typeface="NikoshBAN"/>
                <a:cs typeface="NikoshBAN"/>
              </a:rPr>
              <a:t>পাঠ</a:t>
            </a:r>
            <a:r>
              <a:rPr lang="en-US" sz="4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sz="4400" b="1" dirty="0" err="1">
                <a:latin typeface="NikoshBAN"/>
                <a:ea typeface="NikoshBAN"/>
                <a:cs typeface="NikoshBAN"/>
              </a:rPr>
              <a:t>পরিচিতি</a:t>
            </a:r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শ্রেণিঃ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একাদশ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বিষয়ঃ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কৃষি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শিক্ষা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অধ্যায়ঃ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প্রথম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b="1" dirty="0" err="1">
                <a:latin typeface="NikoshBAN"/>
                <a:ea typeface="NikoshBAN"/>
                <a:cs typeface="NikoshBAN"/>
              </a:rPr>
              <a:t>বাংলাদেশের</a:t>
            </a:r>
            <a:r>
              <a:rPr lang="en-US" sz="2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b="1" dirty="0" err="1">
                <a:latin typeface="NikoshBAN"/>
                <a:ea typeface="NikoshBAN"/>
                <a:cs typeface="NikoshBAN"/>
              </a:rPr>
              <a:t>কৃষি</a:t>
            </a:r>
            <a:r>
              <a:rPr lang="en-US" sz="2400" b="1" dirty="0">
                <a:latin typeface="SutonnyMJ" pitchFamily="2" charset="0"/>
                <a:ea typeface="NikoshBAN"/>
                <a:cs typeface="NikoshBAN"/>
              </a:rPr>
              <a:t/>
            </a:r>
            <a:br>
              <a:rPr lang="en-US" sz="2400" b="1" dirty="0">
                <a:latin typeface="SutonnyMJ" pitchFamily="2" charset="0"/>
                <a:ea typeface="NikoshBAN"/>
                <a:cs typeface="NikoshBAN"/>
              </a:rPr>
            </a:br>
            <a:r>
              <a:rPr lang="en-US" sz="4400" dirty="0">
                <a:latin typeface="SutonnyMJ" pitchFamily="2" charset="0"/>
                <a:ea typeface="NikoshBAN"/>
                <a:cs typeface="NikoshBAN"/>
              </a:rPr>
              <a:t/>
            </a:r>
            <a:br>
              <a:rPr lang="en-US" sz="4400" dirty="0">
                <a:latin typeface="SutonnyMJ" pitchFamily="2" charset="0"/>
                <a:ea typeface="NikoshBAN"/>
                <a:cs typeface="NikoshBAN"/>
              </a:rPr>
            </a:br>
            <a:r>
              <a:rPr lang="en-US" sz="2400" dirty="0">
                <a:latin typeface="SutonnyMJ" pitchFamily="2" charset="0"/>
                <a:ea typeface="NikoshBAN"/>
                <a:cs typeface="NikoshBAN"/>
              </a:rPr>
              <a:t/>
            </a:r>
            <a:br>
              <a:rPr lang="en-US" sz="2400" dirty="0">
                <a:latin typeface="SutonnyMJ" pitchFamily="2" charset="0"/>
                <a:ea typeface="NikoshBAN"/>
                <a:cs typeface="NikoshBAN"/>
              </a:rPr>
            </a:br>
            <a:endParaRPr lang="en-US" sz="4400" dirty="0">
              <a:latin typeface="SutonnyMJ" pitchFamily="2" charset="0"/>
              <a:ea typeface="NikoshBAN"/>
              <a:cs typeface="NikoshBAN"/>
            </a:endParaRPr>
          </a:p>
        </p:txBody>
      </p:sp>
      <p:pic>
        <p:nvPicPr>
          <p:cNvPr id="6" name="Picture 5" descr="m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2031626" cy="21336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09600"/>
            <a:ext cx="3048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শিল্প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FA07EC-6F1C-4688-8739-1288D7462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990600"/>
            <a:ext cx="4886325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0D5F11-16B5-4B73-9EBD-F205158F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9" y="3873305"/>
            <a:ext cx="4886326" cy="26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7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নেশা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জাতীয়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09B9E9-7FBE-424B-A013-061B2504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990601"/>
            <a:ext cx="5412581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9A3D8D-B2FD-4BCD-8C5D-E879628FD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570" y="3981743"/>
            <a:ext cx="541258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6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উদ্যান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769E2A-A45F-47FE-8D78-66A7EEAB8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25332"/>
            <a:ext cx="3810001" cy="2514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BCC37E-D059-46C8-B834-78C66498D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1" y="925332"/>
            <a:ext cx="3810000" cy="2502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896EA6-0482-4C1C-BAD6-AB36B4810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0"/>
            <a:ext cx="3810001" cy="259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5AC9DD-E198-422C-BDB3-BB2488BFD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1" y="3736951"/>
            <a:ext cx="3810000" cy="26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2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উদ্যান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26DBC3-B6E8-4D79-8B95-C525888E0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057275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5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উদ্যান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7D0D59-4B34-4FB1-BCE0-93B7BEF3E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358233"/>
            <a:ext cx="7382562" cy="49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9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উদ্যান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ফসল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7FC95F-7D9E-4DDE-8D1E-D78681EC7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008771"/>
            <a:ext cx="4807277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879597-6B4A-4B97-826E-CD8B9F7AA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3922542"/>
            <a:ext cx="480727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2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মৎস্য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4C33C9-ABA3-4FA6-8796-9899603D0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43000"/>
            <a:ext cx="4617384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8E3B19-CD0F-464D-9DC8-6E6DCE3F3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0850" y="1143000"/>
            <a:ext cx="3836025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330540-1891-4033-AD4F-7CD25ADD3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478" y="3830160"/>
            <a:ext cx="4617384" cy="307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09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762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গবাদি</a:t>
            </a:r>
            <a:r>
              <a:rPr lang="en-US" sz="60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পশু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7DA3D9-01EA-44E7-A73D-45322105E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100" y="1066800"/>
            <a:ext cx="4495800" cy="2804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C20361-B013-46D0-ACAC-ADB3C8973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890" y="4176373"/>
            <a:ext cx="4495799" cy="24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6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718"/>
            <a:ext cx="9144000" cy="69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19100" y="152400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পোল্ট্রি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1EF4B5-FFC4-4E89-8A12-DA54E5D6B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93" y="1328737"/>
            <a:ext cx="4709088" cy="2519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374043-D408-46BA-BF49-F06850908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5652" y="1324048"/>
            <a:ext cx="3461825" cy="2519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9681A62-0EA3-40CF-82AE-1F192DDB7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587" y="4114800"/>
            <a:ext cx="52054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9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19100" y="228600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বনায়ন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E6F2F-8ED6-4080-9F34-4C775FE0C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861" y="1371600"/>
            <a:ext cx="7608277" cy="4564966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xmlns="" id="{13051674-BC3D-44C5-9921-0348D623B5D7}"/>
              </a:ext>
            </a:extLst>
          </p:cNvPr>
          <p:cNvSpPr txBox="1">
            <a:spLocks/>
          </p:cNvSpPr>
          <p:nvPr/>
        </p:nvSpPr>
        <p:spPr>
          <a:xfrm>
            <a:off x="-457200" y="5936566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ম্যানগ্রোভ</a:t>
            </a:r>
            <a:r>
              <a:rPr lang="en-US" sz="4000" b="1" dirty="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বন</a:t>
            </a:r>
            <a:endParaRPr lang="en-US" sz="4000" b="1" dirty="0">
              <a:solidFill>
                <a:srgbClr val="00B05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ফ\New folder\colors_and_flower_pattern_in_japanese_style_WA01_014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-69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Atia\ICT-Hazrat\Flowers\flowers3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6167">
            <a:off x="6805730" y="1483247"/>
            <a:ext cx="2283672" cy="34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Atia\ICT-Hazrat\Flowers\flowers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229" y="5433394"/>
            <a:ext cx="2193474" cy="14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krisi-600x3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447800"/>
            <a:ext cx="7315200" cy="49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2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19100" y="228600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বনায়ন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13051674-BC3D-44C5-9921-0348D623B5D7}"/>
              </a:ext>
            </a:extLst>
          </p:cNvPr>
          <p:cNvSpPr txBox="1">
            <a:spLocks/>
          </p:cNvSpPr>
          <p:nvPr/>
        </p:nvSpPr>
        <p:spPr>
          <a:xfrm>
            <a:off x="-457200" y="5936566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পাহাড়ী</a:t>
            </a:r>
            <a:r>
              <a:rPr lang="en-US" sz="4000" b="1" dirty="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বন</a:t>
            </a:r>
            <a:endParaRPr lang="en-US" sz="4000" b="1" dirty="0">
              <a:solidFill>
                <a:srgbClr val="00B05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EAEC9D-F637-42B0-BEBE-6716850CC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122" y="1214356"/>
            <a:ext cx="8024678" cy="4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2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19100" y="228600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বনায়ন</a:t>
            </a:r>
            <a:endParaRPr lang="en-US" sz="6000" b="1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13051674-BC3D-44C5-9921-0348D623B5D7}"/>
              </a:ext>
            </a:extLst>
          </p:cNvPr>
          <p:cNvSpPr txBox="1">
            <a:spLocks/>
          </p:cNvSpPr>
          <p:nvPr/>
        </p:nvSpPr>
        <p:spPr>
          <a:xfrm>
            <a:off x="-457200" y="6111533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সামাজিক</a:t>
            </a:r>
            <a:r>
              <a:rPr lang="en-US" sz="4000" b="1" dirty="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বন</a:t>
            </a:r>
            <a:endParaRPr lang="en-US" sz="4000" b="1" dirty="0">
              <a:solidFill>
                <a:srgbClr val="00B05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1A82F1-F71A-4E58-BD4C-DA5BFE963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135965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8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001000" cy="533400"/>
          </a:xfrm>
        </p:spPr>
        <p:txBody>
          <a:bodyPr/>
          <a:lstStyle/>
          <a:p>
            <a:pPr eaLnBrk="1" hangingPunct="1"/>
            <a:r>
              <a:rPr lang="en-US" b="1" dirty="0">
                <a:latin typeface="NikoshBAN"/>
                <a:ea typeface="NikoshBAN"/>
                <a:cs typeface="NikoshBAN"/>
              </a:rPr>
              <a:t/>
            </a:r>
            <a:br>
              <a:rPr lang="en-US" b="1" dirty="0">
                <a:latin typeface="NikoshBAN"/>
                <a:ea typeface="NikoshBAN"/>
                <a:cs typeface="NikoshBAN"/>
              </a:rPr>
            </a:br>
            <a:endParaRPr lang="bn-BD" sz="6000" b="1" dirty="0">
              <a:solidFill>
                <a:srgbClr val="0070C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27363" y="685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>
                <a:latin typeface="NikoshBAN"/>
                <a:ea typeface="NikoshBAN"/>
                <a:cs typeface="NikoshBAN"/>
              </a:rPr>
              <a:t/>
            </a:r>
            <a:br>
              <a:rPr lang="en-US" b="1">
                <a:latin typeface="NikoshBAN"/>
                <a:ea typeface="NikoshBAN"/>
                <a:cs typeface="NikoshBAN"/>
              </a:rPr>
            </a:br>
            <a:endParaRPr lang="bn-BD" sz="6000" b="1" dirty="0">
              <a:solidFill>
                <a:srgbClr val="0070C0"/>
              </a:solidFill>
              <a:latin typeface="NikoshBAN"/>
              <a:ea typeface="NikoshBAN"/>
              <a:cs typeface="NikoshBAN"/>
            </a:endParaRPr>
          </a:p>
        </p:txBody>
      </p:sp>
      <p:pic>
        <p:nvPicPr>
          <p:cNvPr id="6" name="Picture 2" descr="E:\ফ\New folder\[wallcoo.com]_2560x1600_Widescreen_Beach_wallpaper_1EP021.jpg">
            <a:extLst>
              <a:ext uri="{FF2B5EF4-FFF2-40B4-BE49-F238E27FC236}">
                <a16:creationId xmlns:a16="http://schemas.microsoft.com/office/drawing/2014/main" xmlns="" id="{B4D81350-374C-4C32-996A-079FA483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00100" y="421045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err="1" smtClean="0">
                <a:latin typeface="NikoshBAN"/>
                <a:ea typeface="NikoshBAN"/>
                <a:cs typeface="NikoshBAN"/>
              </a:rPr>
              <a:t>এক</a:t>
            </a:r>
            <a:r>
              <a:rPr lang="en-US" b="1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 smtClean="0">
                <a:latin typeface="NikoshBAN"/>
                <a:ea typeface="NikoshBAN"/>
                <a:cs typeface="NikoshBAN"/>
              </a:rPr>
              <a:t>নজরে</a:t>
            </a:r>
            <a:r>
              <a:rPr lang="en-US" b="1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 smtClean="0">
                <a:latin typeface="NikoshBAN"/>
                <a:ea typeface="NikoshBAN"/>
                <a:cs typeface="NikoshBAN"/>
              </a:rPr>
              <a:t>আজকের</a:t>
            </a:r>
            <a:r>
              <a:rPr lang="en-US" b="1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 smtClean="0">
                <a:latin typeface="NikoshBAN"/>
                <a:ea typeface="NikoshBAN"/>
                <a:cs typeface="NikoshBAN"/>
              </a:rPr>
              <a:t>ক্লাস</a:t>
            </a:r>
            <a:endParaRPr lang="en-US" b="1" dirty="0">
              <a:latin typeface="NikoshBAN"/>
              <a:ea typeface="NikoshBAN"/>
              <a:cs typeface="NikoshBAN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97CE3ABF-CA1E-4B35-B56A-04A27C64A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07242177"/>
              </p:ext>
            </p:extLst>
          </p:nvPr>
        </p:nvGraphicFramePr>
        <p:xfrm>
          <a:off x="1142999" y="762001"/>
          <a:ext cx="7315201" cy="609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592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s.jpg">
            <a:extLst>
              <a:ext uri="{FF2B5EF4-FFF2-40B4-BE49-F238E27FC236}">
                <a16:creationId xmlns:a16="http://schemas.microsoft.com/office/drawing/2014/main" xmlns="" id="{04C6DE7A-8853-443A-A242-079C35D6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762000"/>
            <a:ext cx="2524125" cy="266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xmlns="" id="{F09067C2-C8A3-4573-8895-2977A23E3806}"/>
              </a:ext>
            </a:extLst>
          </p:cNvPr>
          <p:cNvSpPr/>
          <p:nvPr/>
        </p:nvSpPr>
        <p:spPr>
          <a:xfrm>
            <a:off x="2480310" y="4191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357183-E1BE-46F4-BF28-8EB9B437BB28}"/>
              </a:ext>
            </a:extLst>
          </p:cNvPr>
          <p:cNvSpPr/>
          <p:nvPr/>
        </p:nvSpPr>
        <p:spPr>
          <a:xfrm>
            <a:off x="892968" y="3008175"/>
            <a:ext cx="73580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মাঠ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ফসল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উদ্যান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ফসলের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কৃষির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গুরুত্ব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কী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৩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পাহাড়ী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ম্যানগ্রোভ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বন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কী?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৫।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গবাদি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পশু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কী?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৬।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মৎস্য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?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0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ফ\New folder\[wallcoo.com]_2560x1600_Widescreen_Beach_wallpaper_1EP021.jpg">
            <a:extLst>
              <a:ext uri="{FF2B5EF4-FFF2-40B4-BE49-F238E27FC236}">
                <a16:creationId xmlns:a16="http://schemas.microsoft.com/office/drawing/2014/main" xmlns="" id="{ACC86514-5CF5-4FF5-A185-2597B4989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448800" cy="68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9CECD024-9514-48BE-B696-FBAC86E872F1}"/>
              </a:ext>
            </a:extLst>
          </p:cNvPr>
          <p:cNvSpPr/>
          <p:nvPr/>
        </p:nvSpPr>
        <p:spPr>
          <a:xfrm>
            <a:off x="2743200" y="381000"/>
            <a:ext cx="4038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9634A9-D896-430C-8A98-0AAF2F839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3700" y="1600200"/>
            <a:ext cx="3657600" cy="3657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B42C52-E75A-4F80-8EBB-FB55C51E0078}"/>
              </a:ext>
            </a:extLst>
          </p:cNvPr>
          <p:cNvSpPr/>
          <p:nvPr/>
        </p:nvSpPr>
        <p:spPr>
          <a:xfrm>
            <a:off x="685800" y="5450866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বনায়নের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সম্ভাবনার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latin typeface="Nikosh" pitchFamily="2" charset="0"/>
                <a:cs typeface="Nikosh" pitchFamily="2" charset="0"/>
              </a:rPr>
              <a:t>একটি প্রতিবেদন তৈরি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3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ফ\New folder\[wallcoo.com]_2560x1600_Widescreen_Beach_wallpaper_1EP021.jpg">
            <a:extLst>
              <a:ext uri="{FF2B5EF4-FFF2-40B4-BE49-F238E27FC236}">
                <a16:creationId xmlns:a16="http://schemas.microsoft.com/office/drawing/2014/main" xmlns="" id="{0A929BB6-83E2-4E8C-BB9F-61CC2AF71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57" y="0"/>
            <a:ext cx="9448800" cy="68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1195587-1F1D-4028-843C-2DD96CF2AD63}"/>
              </a:ext>
            </a:extLst>
          </p:cNvPr>
          <p:cNvSpPr/>
          <p:nvPr/>
        </p:nvSpPr>
        <p:spPr>
          <a:xfrm>
            <a:off x="2743200" y="381000"/>
            <a:ext cx="4038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" pitchFamily="2" charset="0"/>
              </a:rPr>
              <a:t>সহায়ক</a:t>
            </a:r>
            <a:r>
              <a:rPr lang="en-US" sz="4400" b="1" dirty="0">
                <a:solidFill>
                  <a:schemeClr val="tx1"/>
                </a:solidFill>
                <a:latin typeface="Nikosh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itchFamily="2" charset="0"/>
              </a:rPr>
              <a:t>গ্রন্থ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68BA56-4EC9-4E5A-946C-E87A035E6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900311"/>
            <a:ext cx="2133600" cy="3052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2A02C9-CB7B-4159-A814-37522610E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828800"/>
            <a:ext cx="2133600" cy="3072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77CA06-1909-45E2-901E-CB0232892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423" y="1828800"/>
            <a:ext cx="2194377" cy="3072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9BE5FA-065E-42C1-976B-E28E13A245DC}"/>
              </a:ext>
            </a:extLst>
          </p:cNvPr>
          <p:cNvSpPr txBox="1"/>
          <p:nvPr/>
        </p:nvSpPr>
        <p:spPr>
          <a:xfrm>
            <a:off x="304800" y="541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মাধ্যমিক</a:t>
            </a:r>
            <a:r>
              <a:rPr lang="en-US" dirty="0"/>
              <a:t> </a:t>
            </a:r>
            <a:r>
              <a:rPr lang="en-US" dirty="0" err="1" smtClean="0"/>
              <a:t>কৃষিশিক্ষা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D5C85D-90A9-4F4D-8FFB-6E2A8368B193}"/>
              </a:ext>
            </a:extLst>
          </p:cNvPr>
          <p:cNvSpPr txBox="1"/>
          <p:nvPr/>
        </p:nvSpPr>
        <p:spPr>
          <a:xfrm>
            <a:off x="457200" y="5802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ডঃ</a:t>
            </a:r>
            <a:r>
              <a:rPr lang="en-US" dirty="0"/>
              <a:t> ম</a:t>
            </a:r>
            <a:r>
              <a:rPr lang="bn-BD" dirty="0"/>
              <a:t>ো</a:t>
            </a:r>
            <a:r>
              <a:rPr lang="en-US" dirty="0"/>
              <a:t>ঃ </a:t>
            </a:r>
            <a:r>
              <a:rPr lang="bn-BD" dirty="0"/>
              <a:t>স</a:t>
            </a:r>
            <a:r>
              <a:rPr lang="en-US" dirty="0"/>
              <a:t>দ</a:t>
            </a:r>
            <a:r>
              <a:rPr lang="bn-BD" dirty="0"/>
              <a:t>র</a:t>
            </a:r>
            <a:r>
              <a:rPr lang="en-US" dirty="0"/>
              <a:t>ু</a:t>
            </a:r>
            <a:r>
              <a:rPr lang="bn-BD" dirty="0"/>
              <a:t>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288FC2-99C1-4CEF-94E4-BA88CB0288C6}"/>
              </a:ext>
            </a:extLst>
          </p:cNvPr>
          <p:cNvSpPr txBox="1"/>
          <p:nvPr/>
        </p:nvSpPr>
        <p:spPr>
          <a:xfrm>
            <a:off x="457200" y="6183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পাঞ্জেরী</a:t>
            </a:r>
            <a:r>
              <a:rPr lang="en-US" dirty="0"/>
              <a:t> </a:t>
            </a:r>
            <a:r>
              <a:rPr lang="en-US" dirty="0" err="1"/>
              <a:t>প্রকাশনী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19260B-C026-474D-B512-7ED9C8C73CC4}"/>
              </a:ext>
            </a:extLst>
          </p:cNvPr>
          <p:cNvSpPr txBox="1"/>
          <p:nvPr/>
        </p:nvSpPr>
        <p:spPr>
          <a:xfrm>
            <a:off x="3334043" y="537793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মাধ্যমিক</a:t>
            </a:r>
            <a:r>
              <a:rPr lang="en-US" dirty="0"/>
              <a:t> </a:t>
            </a:r>
            <a:r>
              <a:rPr lang="en-US" dirty="0" err="1" smtClean="0"/>
              <a:t>কৃষিশিক্ষা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68FCC2-4D13-4149-8695-40C34E66D60E}"/>
              </a:ext>
            </a:extLst>
          </p:cNvPr>
          <p:cNvSpPr txBox="1"/>
          <p:nvPr/>
        </p:nvSpPr>
        <p:spPr>
          <a:xfrm>
            <a:off x="6400800" y="533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মাধ্যমিক</a:t>
            </a:r>
            <a:r>
              <a:rPr lang="en-US" dirty="0"/>
              <a:t> </a:t>
            </a:r>
            <a:r>
              <a:rPr lang="en-US" dirty="0" err="1" smtClean="0"/>
              <a:t>কৃষিশিক্ষা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9CC189-2779-489B-B0EA-CC37F5121A54}"/>
              </a:ext>
            </a:extLst>
          </p:cNvPr>
          <p:cNvSpPr txBox="1"/>
          <p:nvPr/>
        </p:nvSpPr>
        <p:spPr>
          <a:xfrm>
            <a:off x="3429000" y="577953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কৃষিবিদ</a:t>
            </a:r>
            <a:r>
              <a:rPr lang="en-US" dirty="0"/>
              <a:t> </a:t>
            </a:r>
            <a:r>
              <a:rPr lang="en-US" dirty="0" err="1"/>
              <a:t>ফরহাদ</a:t>
            </a:r>
            <a:r>
              <a:rPr lang="en-US" dirty="0"/>
              <a:t> </a:t>
            </a:r>
            <a:r>
              <a:rPr lang="en-US" dirty="0" err="1"/>
              <a:t>আহমেদ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D11E6C5-79B6-42C3-B738-5AC27018B2B3}"/>
              </a:ext>
            </a:extLst>
          </p:cNvPr>
          <p:cNvSpPr txBox="1"/>
          <p:nvPr/>
        </p:nvSpPr>
        <p:spPr>
          <a:xfrm>
            <a:off x="3505200" y="61811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এ্যাবাকাস</a:t>
            </a:r>
            <a:r>
              <a:rPr lang="en-US" dirty="0"/>
              <a:t> </a:t>
            </a:r>
            <a:r>
              <a:rPr lang="en-US" dirty="0" err="1"/>
              <a:t>প্রকাশনী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873607-976F-4E77-81A2-4B2656C1492E}"/>
              </a:ext>
            </a:extLst>
          </p:cNvPr>
          <p:cNvSpPr txBox="1"/>
          <p:nvPr/>
        </p:nvSpPr>
        <p:spPr>
          <a:xfrm>
            <a:off x="6400800" y="577076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কৃষিবিদ</a:t>
            </a:r>
            <a:r>
              <a:rPr lang="en-US" dirty="0"/>
              <a:t> ম</a:t>
            </a:r>
            <a:r>
              <a:rPr lang="bn-BD" dirty="0"/>
              <a:t>ো</a:t>
            </a:r>
            <a:r>
              <a:rPr lang="en-US" dirty="0"/>
              <a:t>ঃ </a:t>
            </a:r>
            <a:r>
              <a:rPr lang="bn-BD" dirty="0"/>
              <a:t>শ</a:t>
            </a:r>
            <a:r>
              <a:rPr lang="en-US" dirty="0"/>
              <a:t>হ</a:t>
            </a:r>
            <a:r>
              <a:rPr lang="bn-BD" dirty="0"/>
              <a:t>ি</a:t>
            </a:r>
            <a:r>
              <a:rPr lang="en-US" dirty="0"/>
              <a:t>দ</a:t>
            </a:r>
            <a:r>
              <a:rPr lang="bn-BD" dirty="0"/>
              <a:t>ু</a:t>
            </a:r>
            <a:r>
              <a:rPr lang="en-US" dirty="0"/>
              <a:t>ল </a:t>
            </a:r>
            <a:r>
              <a:rPr lang="en-US" dirty="0" err="1"/>
              <a:t>ইস</a:t>
            </a:r>
            <a:r>
              <a:rPr lang="bn-BD" dirty="0"/>
              <a:t>ল</a:t>
            </a:r>
            <a:r>
              <a:rPr lang="en-US" dirty="0"/>
              <a:t>া</a:t>
            </a:r>
            <a:r>
              <a:rPr lang="bn-BD" dirty="0"/>
              <a:t>ম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512819-DD70-4FDC-B1B6-7976C612B426}"/>
              </a:ext>
            </a:extLst>
          </p:cNvPr>
          <p:cNvSpPr txBox="1"/>
          <p:nvPr/>
        </p:nvSpPr>
        <p:spPr>
          <a:xfrm>
            <a:off x="6477000" y="6107668"/>
            <a:ext cx="242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কৃষিবিদ</a:t>
            </a:r>
            <a:r>
              <a:rPr lang="en-US" dirty="0"/>
              <a:t> ম</a:t>
            </a:r>
            <a:r>
              <a:rPr lang="bn-BD" dirty="0"/>
              <a:t>ো</a:t>
            </a:r>
            <a:r>
              <a:rPr lang="en-US" dirty="0"/>
              <a:t>ঃ </a:t>
            </a:r>
            <a:r>
              <a:rPr lang="en-US" dirty="0" err="1"/>
              <a:t>রফিকুজ্জামান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63EF03-8AF0-4CE4-A3EC-A4F436D31578}"/>
              </a:ext>
            </a:extLst>
          </p:cNvPr>
          <p:cNvSpPr txBox="1"/>
          <p:nvPr/>
        </p:nvSpPr>
        <p:spPr>
          <a:xfrm>
            <a:off x="6553200" y="6488668"/>
            <a:ext cx="243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হাসান</a:t>
            </a:r>
            <a:r>
              <a:rPr lang="en-US" dirty="0"/>
              <a:t> </a:t>
            </a:r>
            <a:r>
              <a:rPr lang="en-US" dirty="0" err="1"/>
              <a:t>বুক</a:t>
            </a:r>
            <a:r>
              <a:rPr lang="en-US" dirty="0"/>
              <a:t> </a:t>
            </a:r>
            <a:r>
              <a:rPr lang="en-US" dirty="0" err="1"/>
              <a:t>হা</a:t>
            </a:r>
            <a:r>
              <a:rPr lang="bn-BD" dirty="0"/>
              <a:t>উ</a:t>
            </a:r>
            <a:r>
              <a:rPr lang="en-US" dirty="0"/>
              <a:t>স –</a:t>
            </a:r>
            <a:r>
              <a:rPr lang="bn-BD" dirty="0"/>
              <a:t>ঢ</a:t>
            </a:r>
            <a:r>
              <a:rPr lang="en-US" dirty="0"/>
              <a:t>া</a:t>
            </a:r>
            <a:r>
              <a:rPr lang="bn-BD" dirty="0"/>
              <a:t>ক</a:t>
            </a:r>
            <a:r>
              <a:rPr lang="en-US" dirty="0"/>
              <a:t>া ।</a:t>
            </a:r>
          </a:p>
        </p:txBody>
      </p:sp>
    </p:spTree>
    <p:extLst>
      <p:ext uri="{BB962C8B-B14F-4D97-AF65-F5344CB8AC3E}">
        <p14:creationId xmlns:p14="http://schemas.microsoft.com/office/powerpoint/2010/main" xmlns="" val="908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4114800"/>
            <a:ext cx="4191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rgbClr val="0000FF"/>
                </a:solidFill>
                <a:latin typeface="NikoshBAN"/>
                <a:ea typeface="NikoshBAN"/>
                <a:cs typeface="NikoshBAN"/>
              </a:rPr>
              <a:t>ধন্যবাদ</a:t>
            </a:r>
            <a:endParaRPr lang="en-US" sz="7200" dirty="0">
              <a:solidFill>
                <a:srgbClr val="0000FF"/>
              </a:solidFill>
              <a:latin typeface="NikoshBAN"/>
              <a:ea typeface="NikoshBAN"/>
              <a:cs typeface="NikoshBAN"/>
            </a:endParaRPr>
          </a:p>
        </p:txBody>
      </p:sp>
      <p:pic>
        <p:nvPicPr>
          <p:cNvPr id="4" name="Picture 2" descr="E:\Atia\ICT-Hazrat\Flowers\flowe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2042">
            <a:off x="6468503" y="4506945"/>
            <a:ext cx="2218221" cy="1940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Atia\ICT-Hazrat\Flowers\flowe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546">
            <a:off x="651236" y="4454621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বাংলাদেশের কৃষি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000"/>
            <a:ext cx="6667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001000" cy="533400"/>
          </a:xfrm>
        </p:spPr>
        <p:txBody>
          <a:bodyPr/>
          <a:lstStyle/>
          <a:p>
            <a:pPr eaLnBrk="1" hangingPunct="1"/>
            <a:r>
              <a:rPr lang="en-US" b="1" dirty="0">
                <a:latin typeface="NikoshBAN"/>
                <a:ea typeface="NikoshBAN"/>
                <a:cs typeface="NikoshBAN"/>
              </a:rPr>
              <a:t/>
            </a:r>
            <a:br>
              <a:rPr lang="en-US" b="1" dirty="0">
                <a:latin typeface="NikoshBAN"/>
                <a:ea typeface="NikoshBAN"/>
                <a:cs typeface="NikoshBAN"/>
              </a:rPr>
            </a:br>
            <a:endParaRPr lang="bn-BD" sz="6000" b="1" dirty="0">
              <a:solidFill>
                <a:srgbClr val="0070C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27363" y="685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>
                <a:latin typeface="NikoshBAN"/>
                <a:ea typeface="NikoshBAN"/>
                <a:cs typeface="NikoshBAN"/>
              </a:rPr>
              <a:t/>
            </a:r>
            <a:br>
              <a:rPr lang="en-US" b="1">
                <a:latin typeface="NikoshBAN"/>
                <a:ea typeface="NikoshBAN"/>
                <a:cs typeface="NikoshBAN"/>
              </a:rPr>
            </a:br>
            <a:endParaRPr lang="bn-BD" sz="6000" b="1" dirty="0">
              <a:solidFill>
                <a:srgbClr val="0070C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27363" y="969818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আজকের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পাঠ</a:t>
            </a:r>
            <a:endParaRPr lang="en-US" b="1" dirty="0">
              <a:latin typeface="NikoshBAN"/>
              <a:ea typeface="NikoshBAN"/>
              <a:cs typeface="NikoshB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7363" y="2400300"/>
            <a:ext cx="8001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বাংলাদেশের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কৃষির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ক্ষেত্র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।</a:t>
            </a:r>
            <a:endParaRPr lang="en-US" b="1" dirty="0">
              <a:latin typeface="NikoshBAN"/>
              <a:ea typeface="NikoshBAN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pPr eaLnBrk="1" hangingPunct="1"/>
            <a:r>
              <a:rPr lang="bn-BD" sz="6000" dirty="0">
                <a:latin typeface="NikoshBAN"/>
                <a:ea typeface="NikoshBAN"/>
                <a:cs typeface="NikoshBAN"/>
              </a:rPr>
              <a:t>শিখনফল</a:t>
            </a:r>
            <a:endParaRPr lang="en-US" sz="6000" dirty="0">
              <a:latin typeface="NikoshBAN"/>
              <a:ea typeface="NikoshBAN"/>
              <a:cs typeface="NikoshBAN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30480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/>
              </a:rPr>
              <a:t>১।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বাংলাদেশের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কৃষির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ক্ষেত্র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ব্যাখ্যা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পারবে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।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1752600"/>
            <a:ext cx="51054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---------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3682425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/>
              </a:rPr>
              <a:t>২। </a:t>
            </a:r>
            <a:r>
              <a:rPr lang="en-US" sz="2800" dirty="0" err="1">
                <a:solidFill>
                  <a:srgbClr val="0070C0"/>
                </a:solidFill>
                <a:latin typeface="NikoshBAN"/>
              </a:rPr>
              <a:t>বাংলাদেশের</a:t>
            </a:r>
            <a:r>
              <a:rPr lang="en-US" sz="28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/>
              </a:rPr>
              <a:t>কৃষির</a:t>
            </a:r>
            <a:r>
              <a:rPr lang="en-US" sz="28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/>
              </a:rPr>
              <a:t>ক্ষেত্রসমূহ</a:t>
            </a:r>
            <a:r>
              <a:rPr lang="en-US" sz="28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/>
              </a:rPr>
              <a:t>তুলনা</a:t>
            </a:r>
            <a:r>
              <a:rPr lang="en-US" sz="28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/>
              </a:rPr>
              <a:t>করতেপারবে</a:t>
            </a:r>
            <a:r>
              <a:rPr lang="en-US" sz="2800" dirty="0">
                <a:solidFill>
                  <a:srgbClr val="0070C0"/>
                </a:solidFill>
                <a:latin typeface="NikoshBAN"/>
              </a:rPr>
              <a:t>।</a:t>
            </a:r>
            <a:endParaRPr lang="en-US" sz="32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4368225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/>
              </a:rPr>
              <a:t>৩।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বাংলাদেশের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কৃষির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ক্ষেত্র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চিহ্নিত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</a:rPr>
              <a:t>পারবে</a:t>
            </a:r>
            <a:r>
              <a:rPr lang="en-US" sz="3200" dirty="0">
                <a:solidFill>
                  <a:srgbClr val="0070C0"/>
                </a:solidFill>
                <a:latin typeface="NikoshBAN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229600" cy="1066800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57200" y="2033587"/>
            <a:ext cx="8229600" cy="1019175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E:\Atia\ICT-Hazrat\Flowers\Copy of flowers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34025"/>
            <a:ext cx="9525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xmlns="" id="{9552314E-AEDF-45EE-8E45-D7495B220F1E}"/>
              </a:ext>
            </a:extLst>
          </p:cNvPr>
          <p:cNvSpPr txBox="1">
            <a:spLocks/>
          </p:cNvSpPr>
          <p:nvPr/>
        </p:nvSpPr>
        <p:spPr bwMode="auto">
          <a:xfrm>
            <a:off x="460717" y="3274218"/>
            <a:ext cx="8229600" cy="1019175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রুশো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গৌরবমন্ডিত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3936533A-5995-4FAF-BC33-686D82E86950}"/>
              </a:ext>
            </a:extLst>
          </p:cNvPr>
          <p:cNvSpPr txBox="1">
            <a:spLocks/>
          </p:cNvSpPr>
          <p:nvPr/>
        </p:nvSpPr>
        <p:spPr bwMode="auto">
          <a:xfrm>
            <a:off x="457200" y="4467225"/>
            <a:ext cx="8229600" cy="1019175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1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264942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dirty="0" err="1">
                <a:latin typeface="NikoshBAN"/>
                <a:ea typeface="NikoshBAN"/>
                <a:cs typeface="NikoshBAN"/>
              </a:rPr>
              <a:t>বাংলাদেশের</a:t>
            </a:r>
            <a:r>
              <a:rPr lang="en-US" sz="6000" dirty="0">
                <a:latin typeface="NikoshBAN"/>
                <a:ea typeface="NikoshBAN"/>
                <a:cs typeface="NikoshBAN"/>
              </a:rPr>
              <a:t> </a:t>
            </a:r>
            <a:r>
              <a:rPr lang="en-US" sz="6000" dirty="0" err="1">
                <a:latin typeface="NikoshBAN"/>
                <a:ea typeface="NikoshBAN"/>
                <a:cs typeface="NikoshBAN"/>
              </a:rPr>
              <a:t>কৃষি</a:t>
            </a:r>
            <a:endParaRPr lang="en-US" sz="6000" dirty="0"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0EBCE071-4E80-41ED-9709-DD823F59B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33764692"/>
              </p:ext>
            </p:extLst>
          </p:nvPr>
        </p:nvGraphicFramePr>
        <p:xfrm>
          <a:off x="1524000" y="1219200"/>
          <a:ext cx="670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530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3900" y="264942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dirty="0" err="1">
                <a:latin typeface="NikoshBAN"/>
                <a:ea typeface="NikoshBAN"/>
                <a:cs typeface="NikoshBAN"/>
              </a:rPr>
              <a:t>বাংলাদেশে</a:t>
            </a:r>
            <a:r>
              <a:rPr lang="en-US" sz="6000" dirty="0">
                <a:latin typeface="NikoshBAN"/>
                <a:ea typeface="NikoshBAN"/>
                <a:cs typeface="NikoshBAN"/>
              </a:rPr>
              <a:t> </a:t>
            </a:r>
            <a:r>
              <a:rPr lang="en-US" sz="6000" dirty="0" err="1">
                <a:latin typeface="NikoshBAN"/>
                <a:ea typeface="NikoshBAN"/>
                <a:cs typeface="NikoshBAN"/>
              </a:rPr>
              <a:t>কৃষির</a:t>
            </a:r>
            <a:r>
              <a:rPr lang="en-US" sz="6000" dirty="0">
                <a:latin typeface="NikoshBAN"/>
                <a:ea typeface="NikoshBAN"/>
                <a:cs typeface="NikoshBAN"/>
              </a:rPr>
              <a:t> </a:t>
            </a:r>
            <a:r>
              <a:rPr lang="en-US" sz="6000" dirty="0" err="1">
                <a:latin typeface="NikoshBAN"/>
                <a:ea typeface="NikoshBAN"/>
                <a:cs typeface="NikoshBAN"/>
              </a:rPr>
              <a:t>গুরুত্ব</a:t>
            </a:r>
            <a:endParaRPr lang="en-US" sz="6000" dirty="0"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0EBCE071-4E80-41ED-9709-DD823F59B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14227870"/>
              </p:ext>
            </p:extLst>
          </p:nvPr>
        </p:nvGraphicFramePr>
        <p:xfrm>
          <a:off x="1143000" y="950741"/>
          <a:ext cx="6934200" cy="590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302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ফ\New folder\[wallcoo.com]_2560x1600_Widescreen_Beach_wallpaper_1EP021.jpg">
            <a:extLst>
              <a:ext uri="{FF2B5EF4-FFF2-40B4-BE49-F238E27FC236}">
                <a16:creationId xmlns:a16="http://schemas.microsoft.com/office/drawing/2014/main" xmlns="" id="{365F9293-7F55-48EF-BB58-32719B03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19100" y="609601"/>
            <a:ext cx="83058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বাংলাদেশের</a:t>
            </a:r>
            <a:r>
              <a:rPr lang="en-US" sz="6000" b="1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কৃষি</a:t>
            </a:r>
            <a:endParaRPr lang="en-US" sz="6000" b="1" dirty="0">
              <a:solidFill>
                <a:srgbClr val="002060"/>
              </a:solidFill>
              <a:latin typeface="NikoshBAN"/>
              <a:ea typeface="NikoshBAN"/>
              <a:cs typeface="NikoshBAN"/>
            </a:endParaRPr>
          </a:p>
          <a:p>
            <a:pPr eaLnBrk="1" hangingPunct="1"/>
            <a:endParaRPr lang="en-US" dirty="0">
              <a:latin typeface="NikoshBAN"/>
              <a:ea typeface="NikoshBAN"/>
              <a:cs typeface="NikoshB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979C432-13D4-45D1-B4EF-2C835BAAB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3400" y="2551112"/>
            <a:ext cx="9144000" cy="2670175"/>
          </a:xfrm>
        </p:spPr>
        <p:txBody>
          <a:bodyPr>
            <a:noAutofit/>
          </a:bodyPr>
          <a:lstStyle/>
          <a:p>
            <a:r>
              <a:rPr lang="en-US" sz="8000" dirty="0">
                <a:latin typeface="SutonnyOMJ" pitchFamily="2" charset="0"/>
                <a:cs typeface="SutonnyOMJ" pitchFamily="2" charset="0"/>
              </a:rPr>
              <a:t>               ক) 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মাঠ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8000" dirty="0">
                <a:latin typeface="SutonnyOMJ" pitchFamily="2" charset="0"/>
                <a:cs typeface="SutonnyOMJ" pitchFamily="2" charset="0"/>
              </a:rPr>
            </a:br>
            <a:r>
              <a:rPr lang="en-US" sz="8000" dirty="0">
                <a:latin typeface="SutonnyOMJ" pitchFamily="2" charset="0"/>
                <a:cs typeface="SutonnyOMJ" pitchFamily="2" charset="0"/>
              </a:rPr>
              <a:t>               খ) 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উদ্যান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>
                <a:latin typeface="SutonnyOMJ" pitchFamily="2" charset="0"/>
                <a:cs typeface="SutonnyOMJ" pitchFamily="2" charset="0"/>
              </a:rPr>
              <a:t>ফসল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ight Arrow Callout 4">
            <a:extLst>
              <a:ext uri="{FF2B5EF4-FFF2-40B4-BE49-F238E27FC236}">
                <a16:creationId xmlns:a16="http://schemas.microsoft.com/office/drawing/2014/main" xmlns="" id="{E0B1CACE-5F68-44FD-A428-16BF1EE3358C}"/>
              </a:ext>
            </a:extLst>
          </p:cNvPr>
          <p:cNvSpPr/>
          <p:nvPr/>
        </p:nvSpPr>
        <p:spPr>
          <a:xfrm>
            <a:off x="419100" y="3011829"/>
            <a:ext cx="3048000" cy="1676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ফসল</a:t>
            </a:r>
            <a:endParaRPr lang="en-US" sz="8800" dirty="0">
              <a:solidFill>
                <a:srgbClr val="FFC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36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509</Words>
  <Application>Microsoft Office PowerPoint</Application>
  <PresentationFormat>On-screen Show (4:3)</PresentationFormat>
  <Paragraphs>147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নিচের ছবিগুলো লক্ষ্য কর</vt:lpstr>
      <vt:lpstr> </vt:lpstr>
      <vt:lpstr>শিখনফল</vt:lpstr>
      <vt:lpstr> কৃষির ধারণা ।</vt:lpstr>
      <vt:lpstr>Slide 7</vt:lpstr>
      <vt:lpstr>Slide 8</vt:lpstr>
      <vt:lpstr>               ক) মাঠ ফসল                খ) উদ্যান ফসল</vt:lpstr>
      <vt:lpstr>                  ক) মাঠ ফসল                     </vt:lpstr>
      <vt:lpstr>Slide 11</vt:lpstr>
      <vt:lpstr>                  খ) উদ্যান ফসল                   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 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Hoque</dc:creator>
  <cp:lastModifiedBy>popy computer</cp:lastModifiedBy>
  <cp:revision>179</cp:revision>
  <dcterms:created xsi:type="dcterms:W3CDTF">2016-05-18T06:34:09Z</dcterms:created>
  <dcterms:modified xsi:type="dcterms:W3CDTF">2020-10-22T16:31:05Z</dcterms:modified>
</cp:coreProperties>
</file>