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8" r:id="rId9"/>
    <p:sldId id="269" r:id="rId10"/>
    <p:sldId id="270" r:id="rId11"/>
    <p:sldId id="271" r:id="rId12"/>
    <p:sldId id="278" r:id="rId13"/>
    <p:sldId id="276" r:id="rId14"/>
    <p:sldId id="273" r:id="rId15"/>
    <p:sldId id="277" r:id="rId16"/>
    <p:sldId id="275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178D1-CBB8-491A-8E4A-41B747E2801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2C034-E8A9-4151-8717-5C160BEAF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8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F5883-C1FE-40BE-8E39-3970008606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Autofit/>
          </a:bodyPr>
          <a:lstStyle/>
          <a:p>
            <a:endParaRPr lang="en-US" sz="19900" dirty="0"/>
          </a:p>
        </p:txBody>
      </p:sp>
      <p:pic>
        <p:nvPicPr>
          <p:cNvPr id="1026" name="Picture 2" descr="C:\Program Files (x86)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" y="33827"/>
            <a:ext cx="9197562" cy="684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1981200"/>
            <a:ext cx="58674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79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8149431" cy="59721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8018" y="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পৃথিবীর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অভ্যন্তরীণ গঠন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4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32674"/>
            <a:ext cx="8361925" cy="573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endParaRPr lang="en-US" sz="8000" dirty="0">
              <a:latin typeface="NikoshBAN" pitchFamily="2" charset="0"/>
              <a:cs typeface="NikoshBAN" pitchFamily="2" charset="0"/>
            </a:endParaRPr>
          </a:p>
          <a:p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551837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পৃথিবীর অভ্যন্তরীণ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 বর্ণনা কর।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03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Nironjan\Desktop\pahar\বরববরবূ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4673936" cy="46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Nironjan\Desktop\pahar\পূপূপূীপপ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371599"/>
            <a:ext cx="4241898" cy="482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284018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প্লে টেকটোনিক তত্ত্বঃ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97228"/>
            <a:ext cx="6903324" cy="552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381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আগ্নেয়গিরির উদগীরণ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14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6111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53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ronjan\Desktop\ভুমিকম্প\পপপপ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99068"/>
            <a:ext cx="4104411" cy="230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ronjan\Desktop\ভুমিকম্প\পপু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236" y="1345382"/>
            <a:ext cx="4287959" cy="232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ronjan\Desktop\ভুমিকম্প\পবপপররগ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09" y="3801080"/>
            <a:ext cx="4234765" cy="2942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ronjan\Desktop\ভুমিকম্প\রপরর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01080"/>
            <a:ext cx="4113935" cy="287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09800" y="0"/>
            <a:ext cx="4724400" cy="120032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  ভূ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মিকম্প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1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-228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			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727" y="1108694"/>
            <a:ext cx="876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প্লেট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টেকটোনিক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তত্ত্ব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কেন্দ্রমণ্ডল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বায়ু মণ্ডলের কয়টি স্তর?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0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7709" y="2209800"/>
            <a:ext cx="944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পৃথিবীর অভ্যন্তরীণ </a:t>
            </a:r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গঠন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 কর 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28600" y="-13855"/>
            <a:ext cx="7779325" cy="213235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304800"/>
            <a:ext cx="9525000" cy="586314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287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এ,কে,এম,হায়দার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সরকারি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ফেনী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9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6" y="1905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6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ষ্ঠ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9036" y="4419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অধ্যায়ঃ১২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836" y="381000"/>
            <a:ext cx="68995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u="sng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8800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375" y="1600200"/>
            <a:ext cx="4218625" cy="49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1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17212"/>
            <a:ext cx="4038600" cy="5847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শিখন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ফল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99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১।বায়ুমণ্ডলের পরিচয় বলতে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২।ভূপৃষ্ঠের গঠন ব্যাখ্যা করতে   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৩।পৃথিবীর অভ্যন্তরীণ গঠন বর্ণনা করতে পারবে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82" y="381000"/>
            <a:ext cx="5257800" cy="528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9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362199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পৃথিবীর গঠন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15307"/>
            <a:ext cx="6691037" cy="672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" y="990600"/>
            <a:ext cx="7958846" cy="5583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0"/>
            <a:ext cx="79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বায়ুমণ্ডল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6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00394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ভূপৃষ্ঠ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4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98</Words>
  <Application>Microsoft Office PowerPoint</Application>
  <PresentationFormat>On-screen Show (4:3)</PresentationFormat>
  <Paragraphs>33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A.K.M.Haider</dc:creator>
  <cp:lastModifiedBy>Microsoft</cp:lastModifiedBy>
  <cp:revision>14</cp:revision>
  <dcterms:created xsi:type="dcterms:W3CDTF">2006-08-16T00:00:00Z</dcterms:created>
  <dcterms:modified xsi:type="dcterms:W3CDTF">2020-10-22T09:26:36Z</dcterms:modified>
</cp:coreProperties>
</file>