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4" r:id="rId4"/>
    <p:sldId id="263" r:id="rId5"/>
    <p:sldId id="262" r:id="rId6"/>
    <p:sldId id="266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457A5-04A5-42A9-85C2-B89200E265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9A95-87D8-4259-8496-7560F1DD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39A95-87D8-4259-8496-7560F1DDE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39A95-87D8-4259-8496-7560F1DDE5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39A95-87D8-4259-8496-7560F1DDE5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BE8-92D6-AE46-80A7-9920F3BBD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C0554-DF43-164B-BFA1-4C31E9A7F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1595-7532-6340-9248-F60A7B0B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00FE5-5BC9-3340-8F47-3CFD4502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6677-D95C-3543-92DD-C3011B02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7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685-9D6C-E445-859E-4FBEADC9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E482-EDE1-9F43-ADCA-96B51BE92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B3C8-F713-C741-A379-EDD09CB7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44EB1-3FED-0547-B162-E3274D99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8AFAE-E190-E242-A178-BB14F2AD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CDE1E-69B4-4C4E-8940-2F9377A65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B62D5-EC9C-2744-969D-9929DE4BC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0EAEB-1BAE-D84E-8058-B0B77917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D50F-9397-DC4E-B336-1B63ED6C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FF9F-EDF0-6649-9B0A-5B40749D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583A-864D-A34F-8575-9C6B93F5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AA0-6991-3C4F-B7C1-2010CD4B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D7A4A-FB5A-A447-8157-D7F77596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BEE8-A36A-AB4E-B021-8F77DD9F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42650-0075-D64F-A432-734ACE0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7889-6142-5449-9226-FDD015D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CDFC-DEE8-4647-A52F-8DE3CB2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0C1D-6B16-7947-A24B-D5393D93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C78F-91F3-3645-8DB7-CD8636CA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4930-695A-C546-9A35-DEB0FB36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2A89-5C5E-DF4C-9887-10E991D3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A555-9787-CB4A-B8E2-93B2B5F2E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FA076-D0D0-4F49-A7D7-834667BA4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3FB31-FBB0-0F48-8D56-80086710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2CFA-0D50-9C45-B774-28F988B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05EAD-374E-C94D-A46C-7BE3426B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BF8D-814A-AC40-A384-0EA78A0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52AD0-94C0-3646-9190-6AA591544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5129-F5DF-D344-AE42-7FEA66F5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7C42E-1BF7-9149-8B60-F7349C24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8EE30-B1BD-9D45-846F-318A003A7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E8637-50F7-A348-A6C9-7DB1D17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67566-91C2-9440-BE2E-6CF626DC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B477C-FD99-214D-8722-3A454088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60-5ACF-7B41-B7AF-E3E0A22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7BCFB-4C05-E043-B473-5F1B12BB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35D5F-DAAC-1948-B5B2-0959F972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A227B-CC45-A044-B340-74B03C3D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8DBF6-6F13-1C44-A3C7-BE7C440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44289-A27D-C54C-94B3-F0B941E0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D06C4-1499-AF45-9C4B-2C3D980C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E1C1-5292-274C-958D-45AF5423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9100-0A9F-BD46-8EC1-B4C33B7D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B5CD5-871D-A346-8CA8-CDDED2C4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BA20-7F15-A449-A2A9-97AD9481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6D47-A865-CE4E-9503-5EE679C0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29650-B12B-F24A-A47D-C7041BB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184E-46EC-FB46-88DD-4FD8465E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DF94C-8F4A-FF4A-9E68-A649F4557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53A1F-1F20-7A4D-9966-C6FC4559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F2A12-CD7E-384B-856E-5971DC78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2AADD-2893-C247-B72B-99BDB517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37F30-CED0-2748-9D32-61E3BE14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D7644-EEF2-3B45-A5F2-4E8D6DD1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C91ED-60B7-504A-AC8B-15822C1E0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B60F-27E2-8647-A29E-14A9B5258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C8A0-CC34-C14C-9BE4-3155981B8D9F}" type="datetimeFigureOut">
              <a:rPr lang="en-US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2182-83E1-4B43-9229-BD14BA41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A639D-9D27-174C-B3E7-D9425FE3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5473-7256-C14E-924C-072E70AB75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95CA-D69B-4042-9E0C-3D3746521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6219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অন</a:t>
            </a:r>
            <a:r>
              <a:rPr lang="en-US" sz="5400" b="1" dirty="0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লাইন</a:t>
            </a:r>
            <a:r>
              <a:rPr lang="en-US" sz="5400" b="1" dirty="0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ক্লাসে</a:t>
            </a:r>
            <a:r>
              <a:rPr lang="en-US" sz="5400" b="1" dirty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সবাইকে</a:t>
            </a:r>
            <a:r>
              <a:rPr lang="en-US" sz="5400" b="1" dirty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স্বাগতম</a:t>
            </a:r>
            <a:r>
              <a:rPr lang="en-US" sz="5400" b="1" dirty="0">
                <a:solidFill>
                  <a:srgbClr val="C0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400" b="1" dirty="0">
                <a:latin typeface="ArhialkhanMJ" panose="00000400000000000000" pitchFamily="2" charset="0"/>
                <a:cs typeface="ArhialkhanMJ" panose="00000400000000000000" pitchFamily="2" charset="0"/>
              </a:rPr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A23B30-2D45-3545-92E1-5DCFC01E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1887200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23B30-2D45-3545-92E1-5DCFC01E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2621280"/>
            <a:ext cx="11887200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32" y="2105930"/>
            <a:ext cx="12266215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2920" y="457200"/>
            <a:ext cx="3398520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" y="2179320"/>
            <a:ext cx="114452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703320" y="3977640"/>
            <a:ext cx="4846320" cy="1889760"/>
          </a:xfrm>
          <a:prstGeom prst="flowChartAlternateProcess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04D7-93C5-0F45-9708-0054BB58B3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9560" y="601345"/>
            <a:ext cx="6446520" cy="575373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মাহমুদুন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ইলেক্ট্রিক্যাল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0" indent="0">
              <a:buNone/>
            </a:pP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শ্রীবরদী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ইন্সটিটিউশন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শ্রীবরদী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ওয়ার্কস-২ (২য়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দিত্বীয়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"/>
            <a:ext cx="5181600" cy="5974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36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A68425-3DC5-7F4F-AD06-29ED817E9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08" y="603407"/>
            <a:ext cx="6848475" cy="325278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5CD1808-B594-0446-8993-0EDDE0B6B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766758"/>
            <a:ext cx="3276600" cy="2895600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7FA0B0C-E9A9-8E4A-9129-E305D2CD233F}"/>
              </a:ext>
            </a:extLst>
          </p:cNvPr>
          <p:cNvSpPr/>
          <p:nvPr/>
        </p:nvSpPr>
        <p:spPr>
          <a:xfrm>
            <a:off x="4151709" y="4992048"/>
            <a:ext cx="3305174" cy="1195391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465500-0B65-0D4B-B115-1BD40BB11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" y="1249680"/>
            <a:ext cx="4821278" cy="541866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B30A3C8-7B58-5144-B330-453BAEB74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2" y="1123711"/>
            <a:ext cx="4544533" cy="512468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994A2D-C3A7-F440-93D2-77921C1D05B7}"/>
              </a:ext>
            </a:extLst>
          </p:cNvPr>
          <p:cNvSpPr/>
          <p:nvPr/>
        </p:nvSpPr>
        <p:spPr>
          <a:xfrm>
            <a:off x="4667869" y="30480"/>
            <a:ext cx="2652351" cy="2102114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ব্যাটারি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65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D15AE-2DFA-C544-8343-BFFCB05F8DEF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43FF417-3E36-3E44-8CDF-0250746D9472}"/>
              </a:ext>
            </a:extLst>
          </p:cNvPr>
          <p:cNvSpPr/>
          <p:nvPr/>
        </p:nvSpPr>
        <p:spPr>
          <a:xfrm>
            <a:off x="117323" y="1691735"/>
            <a:ext cx="7071432" cy="3413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আজকেরপাঠ</a:t>
            </a:r>
            <a:r>
              <a:rPr lang="en-US" sz="6000" dirty="0"/>
              <a:t>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89321D4-1F81-7148-B8E9-D9EB42985292}"/>
              </a:ext>
            </a:extLst>
          </p:cNvPr>
          <p:cNvSpPr/>
          <p:nvPr/>
        </p:nvSpPr>
        <p:spPr>
          <a:xfrm>
            <a:off x="7373438" y="1864320"/>
            <a:ext cx="4485680" cy="3234975"/>
          </a:xfrm>
          <a:prstGeom prst="smileyFace">
            <a:avLst>
              <a:gd name="adj" fmla="val 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সেল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ও</a:t>
            </a:r>
          </a:p>
          <a:p>
            <a:pPr algn="ctr"/>
            <a:r>
              <a:rPr lang="en-US" sz="3200" dirty="0" err="1"/>
              <a:t>ব্যাটারি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ডিপোলারাইজার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ডিপোলারাইজার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30480"/>
            <a:ext cx="12070080" cy="68634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বৈদ্যতিক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রূপান্তরতি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পজেটিভ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টার্মনাল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পজেটিভ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নেগটিভ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একত্রিকরণ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76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18953"/>
            <a:ext cx="12192000" cy="183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লিডলিড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অ্যালকালি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44414"/>
            <a:ext cx="12192000" cy="2785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ডিসচার্য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দ্বিতিয়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ল্যাকলেন্স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বুনসেন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0" y="0"/>
            <a:ext cx="12192000" cy="2103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12192000" cy="2727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ডিপোলারাইজারঃ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ব্যাতিত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নাত্নক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ইলেকট্রড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ইলেকট্রডের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ডিপোলারাইজার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60" y="3200400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0" y="4815840"/>
            <a:ext cx="12192000" cy="2042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ডিপোলারাইজার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72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305</Words>
  <Application>Microsoft Office PowerPoint</Application>
  <PresentationFormat>Widescreen</PresentationFormat>
  <Paragraphs>40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ArhialkhanMJ</vt:lpstr>
      <vt:lpstr>Arial</vt:lpstr>
      <vt:lpstr>Calibri</vt:lpstr>
      <vt:lpstr>Calibri Light</vt:lpstr>
      <vt:lpstr>NikoshBAN</vt:lpstr>
      <vt:lpstr>Office Theme</vt:lpstr>
      <vt:lpstr>অন লাইন ক্লাসে সবাইকে স্বাগতম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 লাইন ক্লাসেসবাইকে স্বাগতম</dc:title>
  <dc:creator>Unknown User</dc:creator>
  <cp:lastModifiedBy>MAHMUDUN NOBI</cp:lastModifiedBy>
  <cp:revision>133</cp:revision>
  <dcterms:created xsi:type="dcterms:W3CDTF">2020-10-06T18:42:55Z</dcterms:created>
  <dcterms:modified xsi:type="dcterms:W3CDTF">2020-10-22T06:46:00Z</dcterms:modified>
</cp:coreProperties>
</file>