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7" r:id="rId3"/>
    <p:sldId id="265" r:id="rId4"/>
    <p:sldId id="262" r:id="rId5"/>
    <p:sldId id="271" r:id="rId6"/>
    <p:sldId id="285" r:id="rId7"/>
    <p:sldId id="274" r:id="rId8"/>
    <p:sldId id="275" r:id="rId9"/>
    <p:sldId id="282" r:id="rId10"/>
    <p:sldId id="276" r:id="rId11"/>
    <p:sldId id="277" r:id="rId12"/>
    <p:sldId id="284" r:id="rId13"/>
    <p:sldId id="283" r:id="rId14"/>
    <p:sldId id="280" r:id="rId15"/>
    <p:sldId id="278" r:id="rId16"/>
    <p:sldId id="286" r:id="rId17"/>
    <p:sldId id="279" r:id="rId18"/>
    <p:sldId id="257" r:id="rId19"/>
    <p:sldId id="259" r:id="rId20"/>
    <p:sldId id="260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F2DB-E2CE-440B-88D0-EA1B61EAC6D7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C713-4140-4ED8-8244-0CF9733E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F2DB-E2CE-440B-88D0-EA1B61EAC6D7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C713-4140-4ED8-8244-0CF9733E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F2DB-E2CE-440B-88D0-EA1B61EAC6D7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C713-4140-4ED8-8244-0CF9733E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F2DB-E2CE-440B-88D0-EA1B61EAC6D7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C713-4140-4ED8-8244-0CF9733E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F2DB-E2CE-440B-88D0-EA1B61EAC6D7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C713-4140-4ED8-8244-0CF9733E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F2DB-E2CE-440B-88D0-EA1B61EAC6D7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C713-4140-4ED8-8244-0CF9733E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F2DB-E2CE-440B-88D0-EA1B61EAC6D7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C713-4140-4ED8-8244-0CF9733E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F2DB-E2CE-440B-88D0-EA1B61EAC6D7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C713-4140-4ED8-8244-0CF9733E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F2DB-E2CE-440B-88D0-EA1B61EAC6D7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C713-4140-4ED8-8244-0CF9733E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F2DB-E2CE-440B-88D0-EA1B61EAC6D7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C713-4140-4ED8-8244-0CF9733E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F2DB-E2CE-440B-88D0-EA1B61EAC6D7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34C713-4140-4ED8-8244-0CF9733E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57F2DB-E2CE-440B-88D0-EA1B61EAC6D7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34C713-4140-4ED8-8244-0CF9733EA4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657600"/>
            <a:ext cx="3733800" cy="1219200"/>
          </a:xfr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আলতাফ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3413260"/>
              </p:ext>
            </p:extLst>
          </p:nvPr>
        </p:nvGraphicFramePr>
        <p:xfrm>
          <a:off x="1447800" y="4800600"/>
          <a:ext cx="3733800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60"/>
                <a:gridCol w="868326"/>
                <a:gridCol w="609999"/>
                <a:gridCol w="617235"/>
                <a:gridCol w="943580"/>
              </a:tblGrid>
              <a:tr h="37084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আলহাজ্ব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রেজাউল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হক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মহিলা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কলেজ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কাপাসিয়া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গাজীপুর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bn-BD" sz="2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486400" y="3733800"/>
            <a:ext cx="3352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শ্রেনিঃ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90800" y="304800"/>
            <a:ext cx="4953000" cy="2590800"/>
            <a:chOff x="2590800" y="304800"/>
            <a:chExt cx="4953000" cy="2590800"/>
          </a:xfrm>
        </p:grpSpPr>
        <p:sp>
          <p:nvSpPr>
            <p:cNvPr id="6" name="Horizontal Scroll 5"/>
            <p:cNvSpPr/>
            <p:nvPr/>
          </p:nvSpPr>
          <p:spPr>
            <a:xfrm>
              <a:off x="2590800" y="304800"/>
              <a:ext cx="4953000" cy="2590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2800" y="1219200"/>
              <a:ext cx="3276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স্বাগতম</a:t>
              </a:r>
              <a:endPara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25074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hysics Image &amp; Amination\Vector\Screenshot_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9425"/>
            <a:ext cx="9144000" cy="3819149"/>
          </a:xfrm>
          <a:prstGeom prst="rect">
            <a:avLst/>
          </a:prstGeom>
          <a:noFill/>
        </p:spPr>
      </p:pic>
      <p:pic>
        <p:nvPicPr>
          <p:cNvPr id="3" name="Picture 2" descr="E:\Physics Image &amp; Amination\Vector\Screenshot_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8191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hysics Image &amp; Amination\Vector\Screenshot_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76103"/>
            <a:ext cx="8287907" cy="31434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c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762000"/>
            <a:ext cx="33528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4876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দ্বি-মাত্রিক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স্থানাংক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152" y="685800"/>
            <a:ext cx="7315201" cy="1752600"/>
          </a:xfrm>
          <a:prstGeom prst="rect">
            <a:avLst/>
          </a:prstGeom>
        </p:spPr>
      </p:pic>
      <p:pic>
        <p:nvPicPr>
          <p:cNvPr id="4" name="Picture 3" descr="Screenshot_1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667000"/>
            <a:ext cx="2538823" cy="2503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638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X-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Y-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j 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 -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 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7222906" cy="1676400"/>
          </a:xfrm>
          <a:prstGeom prst="rect">
            <a:avLst/>
          </a:prstGeom>
        </p:spPr>
      </p:pic>
      <p:pic>
        <p:nvPicPr>
          <p:cNvPr id="5" name="Picture 4" descr="Screenshot_1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590800"/>
            <a:ext cx="3742629" cy="297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943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P(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x,y,z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hysics Image &amp; Amination\Vector\Screenshot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92697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1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609600"/>
            <a:ext cx="509032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81000"/>
            <a:ext cx="76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P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53000" y="68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18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Q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34200" y="213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54102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Q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CC99FF"/>
                </a:solidFill>
                <a:latin typeface="NikoshBAN" pitchFamily="2" charset="0"/>
                <a:cs typeface="NikoshBAN" pitchFamily="2" charset="0"/>
              </a:rPr>
              <a:t> = 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57400" y="5410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52800" y="5410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8200" y="5410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Physics Image &amp; Amination\Vector\Screenshot_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306960" cy="472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95400"/>
            <a:ext cx="7696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 ফলঃ এ পাঠ শেষে শিক্ষার্থীরা ...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6670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132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295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C99FF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>
              <a:solidFill>
                <a:srgbClr val="CC99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098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কিবুঝ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/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783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ALTAF MAHMU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9875" y="2272506"/>
            <a:ext cx="3524250" cy="37147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599" y="1356815"/>
            <a:ext cx="2018071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99FF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95265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কিবুঝ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146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447800"/>
            <a:ext cx="5410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828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7127394" cy="383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9865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hQQEBAPDxAQDQ4NDw0NDxAPEA8PDw8NFBAVFRQQFBQXGyYeFxkjGRQUHy8gIycpLCwsFR4xNTAqNSYrLCsBCQoKDgwOGA8PGikkHBwpLDUpLCkpKS0pKSksLiwvLC4qKikpLCopKSkvMjU1LSktLCksNSksKSwpLCkpKSkpLP/AABEIAMIBBAMBIgACEQEDEQH/xAAbAAACAwEBAQAAAAAAAAAAAAAAAwECBAUGB//EADYQAAIBAwIFAwIEBAYDAAAAAAABAgMREgQTITFBUWEFcYEUkSIyQqEGI1JiBxUzscHRouHw/8QAGgEBAQEBAQEBAAAAAAAAAAAAAAECAwUEBv/EACYRAQACAgIBBAEFAQAAAAAAAAABEQISAxMxIUFRYSJxgbHh8BT/2gAMAwEAAhEDEQA/APUxgNjTIih0Yn6aZZQoDI0xtOmaqWmucMs6GRw5K1kv3fc1+kpqtTsubs/ZriaP8ul/S/sLjBwkpLg4u69zhPJGWMxCj1ChjVlw4SbkuTTTf/dxqTqRSXCdOFrf1wT6eUatVSu3w/NCNSMeqnJq7X25GbYfscoyvGPmBmXsvlIZHyl8Kxrq6dyWdvxJpSt14cJftxEqmXeJFVTXt7ovGl5ROBZRMzIFS8DqUrdLp80+RSA2LfdnORdU4vpi/wBg+m8ExfhfYfG5ymZgZ9jwVdE3K5Lp+DPYrmypi9o6ctMn4KrSI3HLCMMdPcYtCboRSL5GZ5Z9lYV6f7DY6RIbKoU3CbZSFvToTKnbwNnWSMlbUHTGJlDFbq19icEY3UIeoOukjU6aI2kZPqSr1JqMMhrdNEOmjL9SyFqC6SNdgM6rgTWR5+MzRRkY4M0UeZ6mcI6umhc7FCioJSlblwXVmD06OEdyfCK/Kn+qXgRqPUnJ8WebnjPJlUeFdCpqeN78QddPmk335P5OM9WWWqL0Dv1Zr8EpJPKK8cUTLUx54prr4ZzNTqLUqL77rb/uy5GWnrLO/Po10aOWPBcX+o9A6kZJccL3a7OxE9NdXXF9bcb+TlTrZqMo35KDi+fBdO/AiFd8+S78kZjimPEjc6L7NfALTy7P/YStc2m4ybatkl1X9SEy1l+d38ljHIdGnQ/qaXyiZOK/Vf2RzPquy+5P1S7J/cdWQ6tOrHz8mhVF8HFhq/ZfCH09S27XOWXFI6e6iktVFdTLKa6yt4XEz1qsVyu/czjx2rZPXdin1TZzparwv3KvV/Hsd44fpHUVbu7FJas5b1L7lJVjUcI6Eta+gmesfUwuqVlUOscUDVPUiXXM7mUlUOscY0yrFNz5M8pkZm4wGh1CFUM+4GZdUadwNwzZld0aK17pBk3gLoMahY6fpFDOpBNXTkr+3UdOrp58fx0/CSkvgj/NadJPZi8ndZztdLwkM88s4qIm0K9R17lOTvwu0uyj0SXQwuuIrV7sQ6h9GHFERQ37vwMhJ9OPyc6NU6fpuhc/xze3Rj+ecuCt2j3fhEziMYuR2dRpJS0tJpWdNVJSi+F4t/m4nJVRLm8vbgvuOn6znVk03CM5Q23w/l4/hi2n0s3deWJlBTzWO1WpqUpRSajNJXlZfpklxtya7HzceOWMVn/rU2nrVyaSV78rtPv5L6ms21J8bpXfTJLj/wB/JzFLyaKVfhZrKLsuPv3+/wBzpPHETcI0QrNWd7Ncb8h6qZKTt+KNm7cE1yfDvy5GONJPippLm21Ph4dlz9i2SvKMZXi2nCTWLbXL25v5sYnGJ8C+6SqojO/Wz834/wDsL2LqNkKw6Orty4HM3CyqGZ47V0nqeAqeoMW8Q5EjioaZVyjrGfIm500hDt0lTEIvElBuRWUyLEOm/b34CoFJTFuY3Y7Wfs0QqD7G4mAtyC4yVG3OyFf/AHMsTALg5EyXlC5L59iwJcyjmVbKNm4gXyAXcDVDmR1t+pdao4kNQMjX8n3aYyjr75KqHMhqB8KwnAdGg7tLydj+I6rjV2I8KdCMIwin/bdyf9zucv0GLnqKKST/AJkHZ8rJ3d/hMPVNUpV60k8k6tRp945O37Hx5Y3yxHxH8q06KXCTilKquMb8bRs8nFdZLg/u+hbTa5xqZyvO6lGV3+JqUHF8X1s+Zg0+uwd1a9pLjx4NNP24MM+PDl9+HQs8dzN+46WopKOEotyjUi5LJJNWk4tO3lC41GndNp+OBXT6yLiqdS+Ck3GcfzQytfh+pcL2+xFaLg8ZW6NNcVKL5ST6pnOInxIc6rfNt+7JTMqql4VBOI2xldO/NK6dlfmk7vrwIXHgUoXuvN19+H/IynBs5T6AUQwNVPTt2X2/6JqQjD80vtZ8e1+Rz39aGTAhwGrV013fh2X+xEtdD+n92a/L4C1Sb5EuFubX3F1vU+itFeEY3qzpGGU+R0bpc3f2D6lLkl88Tmy1QuWpNdN+R0p6t9xT1Hk5z1JV1zpHEOktTYs9Z5OS65R12XqgdV6gXKuc16gjfLHHA6P1BD1Bz94N41pA6K1Pz7pMt9T7fZHL3w+pHXA6e+uyA5f1ADrHl4aodHVeThw1A+Fckcg7cNQa9PVuzh0at3Zc2e40Hpz0Gllrq8P5zxp6aElFuFScW1Wmnysk7Jo6Tzaxc+/j7lGj1X1BaJvTUUlVwiq9Zr8cnOCbhB/pjZ9OLPPfVnP1HqjrScq026jf+o1k5L+7rw6Ptw7CJ1rNp8124r7k45jCPv3n5kdmNe/Xj2L7763RxVqRsNXbqdd4Hajq/J09NX3qTguNSgpziuTlR4yml3cX+L2cux5dapPun45fY6XoOrUdTQtJ3dWEOkVaTxd2/Da5GOSpxuPMDXHU+/w0OhV7NP5/4M/1cas9vbjCvk483FVZJ2424Rn8Wb7dcktdTXScnw4Sail44cX+xPSR6bTa/CF5v8LbSjbjJ269lxGf59Hkowi+d+/u3yPH1fVXKy4JRvZR4JdxD1rOX/PhPrKvY6j1xtWcnHx0t8HNqep9m79+RxIay6cX0Ta8dWK+pOmPFhj4Hcl6lfq0/wDcU9Y/c5G+WVbybqPZHSerZH1Jg3/IbpqhvWoDeMCrE7xKG3eIdYxbxDrChsdYjeMTrFXWMja65G+YXWIdYeg3b4fUHP3g3hcDc9QVdcxbxDrCxt3wMO6QNh5RVRka5gVQupnnbK9j/CHp8tTWScsKNNbteo+VOhH80m/2Xlo6v+Iv8RqpXlSpL+T/AC9Spu96kqtGGM/CUFGKXu+pn9GlJej1I0FHc1ev02krObt/KccqaTvw/He77M85/E2qy1mospQjGrKnThJOLp0ofghBRfJKMUkuxZyvKJ+P6ClqR9XUXafRxi//ABSf7o5iqF41TpGY6Ea5dVzAqpZVTUZDox1A6jrHGSlF2lFqUX/cndfucyNUuqprYeoiktVTqw/0atV1KT443u2qTfSSksbfPFHI3ve/nuL9N9Qwmou+3NxjUS52y4TXaUXxT8dmx+rpKUqjj+eLlmqeM4yadpSir3j3tYuMhe8G6Y3UXK7b9irqW53LsOjSr2a+3ww3DnKsX3/JdxvVclVzAqpO6N0dBVyd856qhvF3G91yN8wbwbo3G/fJ3jAqpO6Nxt3iHWMe6VdYzOY2OsRumJ1iN4zurbukbpj3Q3RuNe6RumXcDcJsNW4Bl3AGw8qqheM/KMKqm/0XTqvqaFCUtuNetRoudr4qc1HK3XmefGSvd1K/03oVLJ2qav1B1aKi+LhRpYyldcrTaPNUNW9RTdKpJyq0ozqUZyd5OMY5TotvjbFSkuzTX6j0X+KlWNOn6ZpoQlQpQ0UqqoStuU6sqjUpzaX4nLHt0PC6TU2kuNslKD9pRcX+zNxnc/ujSqpdVTCqhdVBuNyql1VMKqllVNRmN6ql1VMEapdVTUZjoUK9pKXPH8XvYFX/ADPq0/u2YVVJ3TXYNv1T/qf3ZTdMm6Sqo3GzeJ3THukqqNxtVUlVTGqpO6XcbNzyTuGLdJ3i7jZuhuGPcLbg3GrdJ3TLuBuE3Gl1CrqGfcDcMzmH7hG4IzDMzuNGZOZnzJzLuNGYZmfMMybh+YCMyRuPI3Nnpn+rCTltwjODlUtfBX/Nbq/BnVIsqZ5+OdTavon+Lcnq/ofVqavQ1WmhQm8lLb1VOU3KlLlZ2fzZnz1SPe+qQlD+HdNCp+Hc9TnUpp/qgtO1KXtldHhlA3l+M1AhSLKRKiSoiMhKmWUyqiWsa2FlMsplMQG4cpk5ibk3G4bmGQrInIm4dmGYnMMx2B6mTmIzDMvYNGZKkZtwHVHYNeZO4Y1VLbg7Rq3A3DLuBuDsGrcDcMu6G4TsGncJ3DJuEbhncbNwndMe6Tul7Br3Q3THuBuE3GzdAx7pI3GItT5r3QrIfoZrci3yTV/a5wxm5HqP4z1t6Hpun60NK5SXZzqNq/weVyG+qeoOtVnUf6nZey4IyZm+XkjLOZjwHZFosRmGZiMhpuGRn3Cdwu4dkDkKzIyGwa5EZinIjIzYbmGYrIjIWHZk5iMgyFqfmGYjIMhYdmGYnInIWHZk5iMwzFofmGYjMMxsp+YZiMwzFh+ZGYnMMxaH5hmIzDMWp+YZiMwzFh+YCMwGyE5hmKuFzlamOZGZS4XJYZmGYu4XLYbkSpCrhcWHZk5icgyLYa5kZC8iMiWGZBkLuFxYZkGQu4ZCwzIMheQZCwzIMheQZCwzIMheQZCwzIMxeQZCwzMMheQZCwzIMxeQZCwzIMheQZCwzIMheQZCwzIBeQCwu4XK3C5gWuTcpcLgXuFylwuBe4XKXJuLFrhcrcLgWuFytyLgXuFylwuLF7hcpcLixe4XKXC4sXuFylwuLF7hcpcLixe4XKXC4F7hcpcLixe4XKXC4sXuFylwuLF7hcpcLgXuBUgCtwuVuFzItcLlbhcC1wuVuFwLXJuUuFwL3C5S4XAvci5W4XAtcLlbhcC1wuVuFwLXC5W4XAtcLlbhcC1yblLhcC9yLlbhcC1yblLhcC9yLlbhcC1yblLhcC9yLlbhcBiYFUwAoAAAAAAAAAAAAAAAAAAAAAAAAAAAAAAAAAAAAAAAAAAAAAAAAAAAABK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84" y="194274"/>
            <a:ext cx="3505200" cy="232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45491"/>
            <a:ext cx="3505200" cy="250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4187380" y="2694977"/>
            <a:ext cx="384620" cy="1267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1600" y="3132836"/>
            <a:ext cx="2286000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730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457200"/>
            <a:ext cx="6172200" cy="518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920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8301559" cy="3581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599" y="304800"/>
            <a:ext cx="7543801" cy="1905000"/>
          </a:xfrm>
          <a:prstGeom prst="rect">
            <a:avLst/>
          </a:prstGeom>
        </p:spPr>
      </p:pic>
      <p:pic>
        <p:nvPicPr>
          <p:cNvPr id="8" name="Picture 7" descr="Screenshot_1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695366"/>
            <a:ext cx="2981741" cy="14956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0" y="375862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6019800" y="2630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4572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A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B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শীর্ষ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hysics Image &amp; Amination\Vector\Screenshot_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9204"/>
            <a:ext cx="9144000" cy="4439591"/>
          </a:xfrm>
          <a:prstGeom prst="rect">
            <a:avLst/>
          </a:prstGeom>
          <a:noFill/>
        </p:spPr>
      </p:pic>
      <p:pic>
        <p:nvPicPr>
          <p:cNvPr id="3" name="Picture 2" descr="E:\Physics Image &amp; Amination\Vector\Screenshot_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43959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1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9056" y="1143000"/>
            <a:ext cx="3794144" cy="3153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4953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সমতলীয়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সমরেখ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452</TotalTime>
  <Words>151</Words>
  <Application>Microsoft Office PowerPoint</Application>
  <PresentationFormat>On-screen Show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আলতাফ মাহমুদ</vt:lpstr>
      <vt:lpstr>ভেক্টর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দলের নামঃ  ইউটিউব</dc:title>
  <dc:creator>Doel-1612i3</dc:creator>
  <cp:lastModifiedBy>MY</cp:lastModifiedBy>
  <cp:revision>137</cp:revision>
  <dcterms:created xsi:type="dcterms:W3CDTF">2013-02-12T06:32:51Z</dcterms:created>
  <dcterms:modified xsi:type="dcterms:W3CDTF">2020-10-22T14:54:59Z</dcterms:modified>
</cp:coreProperties>
</file>