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2" r:id="rId2"/>
    <p:sldId id="317" r:id="rId3"/>
    <p:sldId id="318" r:id="rId4"/>
    <p:sldId id="326" r:id="rId5"/>
    <p:sldId id="263" r:id="rId6"/>
    <p:sldId id="305" r:id="rId7"/>
    <p:sldId id="306" r:id="rId8"/>
    <p:sldId id="289" r:id="rId9"/>
    <p:sldId id="304" r:id="rId10"/>
    <p:sldId id="303" r:id="rId11"/>
    <p:sldId id="307" r:id="rId12"/>
    <p:sldId id="313" r:id="rId13"/>
    <p:sldId id="311" r:id="rId14"/>
    <p:sldId id="327" r:id="rId15"/>
    <p:sldId id="328" r:id="rId16"/>
    <p:sldId id="329" r:id="rId17"/>
    <p:sldId id="330" r:id="rId18"/>
    <p:sldId id="331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2FE54-3135-49AF-A7DF-65DF525AADB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FE2CC-D921-4950-A9AC-5C551DAA3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6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5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6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9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8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9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8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0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1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1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5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84BB-40CB-43E1-BE3C-7A01B7C31ED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5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NUL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75" y="325300"/>
            <a:ext cx="11561482" cy="61955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7696" y="1180902"/>
            <a:ext cx="11678685" cy="538609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34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34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4" name="Rectangle 13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988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323" y="518778"/>
            <a:ext cx="4345321" cy="5745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20" y="518778"/>
            <a:ext cx="4756787" cy="2719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 descr="F:\content tools\mati\t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21" y="3431353"/>
            <a:ext cx="4756787" cy="2832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22808" y="4631995"/>
            <a:ext cx="2121484" cy="13192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7FF9F7-8815-424D-9195-D86A76561EA1}"/>
              </a:ext>
            </a:extLst>
          </p:cNvPr>
          <p:cNvSpPr/>
          <p:nvPr/>
        </p:nvSpPr>
        <p:spPr>
          <a:xfrm>
            <a:off x="5288123" y="655006"/>
            <a:ext cx="2013117" cy="200735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4" name="Rectangle 13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23" name="Rectangle 22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789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8" y="977271"/>
            <a:ext cx="5285282" cy="49034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291" y="977271"/>
            <a:ext cx="5486400" cy="49034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Sort 8"/>
          <p:cNvSpPr/>
          <p:nvPr/>
        </p:nvSpPr>
        <p:spPr>
          <a:xfrm>
            <a:off x="3837482" y="629586"/>
            <a:ext cx="4362138" cy="5697529"/>
          </a:xfrm>
          <a:prstGeom prst="flowChartSor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36275" y="3717225"/>
            <a:ext cx="2897635" cy="1288479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আবাসন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ধ্বসে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পড়ছে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7FF9F7-8815-424D-9195-D86A76561EA1}"/>
              </a:ext>
            </a:extLst>
          </p:cNvPr>
          <p:cNvSpPr/>
          <p:nvPr/>
        </p:nvSpPr>
        <p:spPr>
          <a:xfrm>
            <a:off x="4700047" y="2207881"/>
            <a:ext cx="2651537" cy="90480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8" name="Rectangle 17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20" name="Rectangle 19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437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019" y="404482"/>
            <a:ext cx="4566391" cy="3093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0565" y="357192"/>
            <a:ext cx="10990877" cy="6143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9" tIns="43649" rIns="87299" bIns="43649"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C4961D-9978-4AEA-8B11-EA9D9D4A45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2"/>
          <a:stretch/>
        </p:blipFill>
        <p:spPr>
          <a:xfrm>
            <a:off x="374345" y="3323552"/>
            <a:ext cx="4936406" cy="3137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lowchart: Preparation 3"/>
          <p:cNvSpPr/>
          <p:nvPr/>
        </p:nvSpPr>
        <p:spPr>
          <a:xfrm>
            <a:off x="4452211" y="1515392"/>
            <a:ext cx="3582649" cy="4200209"/>
          </a:xfrm>
          <a:prstGeom prst="flowChartPreparati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27171" y="3596125"/>
            <a:ext cx="2073050" cy="2119476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পড়ছে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7FF9F7-8815-424D-9195-D86A76561EA1}"/>
              </a:ext>
            </a:extLst>
          </p:cNvPr>
          <p:cNvSpPr/>
          <p:nvPr/>
        </p:nvSpPr>
        <p:spPr>
          <a:xfrm>
            <a:off x="4960117" y="2352681"/>
            <a:ext cx="2651537" cy="90480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5" name="Rectangle 14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20" name="Rectangle 19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730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6567F2-12B8-488C-964D-99819204A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858" y="758997"/>
            <a:ext cx="8619344" cy="5356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entagon 4"/>
          <p:cNvSpPr/>
          <p:nvPr/>
        </p:nvSpPr>
        <p:spPr>
          <a:xfrm>
            <a:off x="410303" y="475148"/>
            <a:ext cx="4279406" cy="601302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7FF9F7-8815-424D-9195-D86A76561EA1}"/>
              </a:ext>
            </a:extLst>
          </p:cNvPr>
          <p:cNvSpPr/>
          <p:nvPr/>
        </p:nvSpPr>
        <p:spPr>
          <a:xfrm>
            <a:off x="410303" y="1328733"/>
            <a:ext cx="2651537" cy="90480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7FF9F7-8815-424D-9195-D86A76561EA1}"/>
              </a:ext>
            </a:extLst>
          </p:cNvPr>
          <p:cNvSpPr/>
          <p:nvPr/>
        </p:nvSpPr>
        <p:spPr>
          <a:xfrm>
            <a:off x="161287" y="2993743"/>
            <a:ext cx="3299479" cy="221644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জন্মানো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3" name="Rectangle 12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15" name="Rectangle 14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170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ecision 10"/>
          <p:cNvSpPr/>
          <p:nvPr/>
        </p:nvSpPr>
        <p:spPr>
          <a:xfrm>
            <a:off x="1224643" y="1001358"/>
            <a:ext cx="7829177" cy="5154513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Lef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7617508" y="995420"/>
            <a:ext cx="28846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  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6" name="Rectangle 15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18" name="Rectangle 17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3870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37E5AD-521C-438A-9C70-7B32F8B79C50}"/>
              </a:ext>
            </a:extLst>
          </p:cNvPr>
          <p:cNvSpPr txBox="1"/>
          <p:nvPr/>
        </p:nvSpPr>
        <p:spPr>
          <a:xfrm>
            <a:off x="2071883" y="4360778"/>
            <a:ext cx="84698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6731" indent="-516731" algn="just"/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       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2B6531-98C4-43DA-9D78-B25FD9B74551}"/>
              </a:ext>
            </a:extLst>
          </p:cNvPr>
          <p:cNvSpPr txBox="1"/>
          <p:nvPr/>
        </p:nvSpPr>
        <p:spPr>
          <a:xfrm>
            <a:off x="2071883" y="5187140"/>
            <a:ext cx="3721630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10850F-352F-4D1C-9F30-CBD2CE20EFA7}"/>
              </a:ext>
            </a:extLst>
          </p:cNvPr>
          <p:cNvSpPr txBox="1"/>
          <p:nvPr/>
        </p:nvSpPr>
        <p:spPr>
          <a:xfrm>
            <a:off x="6559677" y="5187140"/>
            <a:ext cx="3959088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উর্বরতা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D06808-D87E-445E-AE84-216655122F65}"/>
              </a:ext>
            </a:extLst>
          </p:cNvPr>
          <p:cNvSpPr txBox="1"/>
          <p:nvPr/>
        </p:nvSpPr>
        <p:spPr>
          <a:xfrm>
            <a:off x="6563005" y="5954428"/>
            <a:ext cx="3955761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উর্বরতা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55C55-53C0-42D8-A919-068AD5F97D1C}"/>
              </a:ext>
            </a:extLst>
          </p:cNvPr>
          <p:cNvSpPr txBox="1"/>
          <p:nvPr/>
        </p:nvSpPr>
        <p:spPr>
          <a:xfrm>
            <a:off x="2071883" y="5927468"/>
            <a:ext cx="3726336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একইরকম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7F6B80-7C9C-4CD1-B0B3-7E3BB146BC4D}"/>
              </a:ext>
            </a:extLst>
          </p:cNvPr>
          <p:cNvSpPr txBox="1"/>
          <p:nvPr/>
        </p:nvSpPr>
        <p:spPr>
          <a:xfrm>
            <a:off x="6466231" y="5879270"/>
            <a:ext cx="57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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E3B54-7385-44BD-AA3C-CE0C46C521FE}"/>
              </a:ext>
            </a:extLst>
          </p:cNvPr>
          <p:cNvSpPr txBox="1"/>
          <p:nvPr/>
        </p:nvSpPr>
        <p:spPr>
          <a:xfrm>
            <a:off x="4637624" y="387716"/>
            <a:ext cx="2722145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17548-4693-4F84-A277-3414EE228291}"/>
              </a:ext>
            </a:extLst>
          </p:cNvPr>
          <p:cNvSpPr txBox="1"/>
          <p:nvPr/>
        </p:nvSpPr>
        <p:spPr>
          <a:xfrm rot="10800000" flipV="1">
            <a:off x="2076586" y="1521484"/>
            <a:ext cx="844217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B15577-3D34-4AAD-BBB6-541F1F355866}"/>
              </a:ext>
            </a:extLst>
          </p:cNvPr>
          <p:cNvSpPr txBox="1"/>
          <p:nvPr/>
        </p:nvSpPr>
        <p:spPr>
          <a:xfrm rot="10800000" flipV="1">
            <a:off x="2071884" y="2398705"/>
            <a:ext cx="3721628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70D6E6-F552-4F7A-B59E-0FC05B8E53A2}"/>
              </a:ext>
            </a:extLst>
          </p:cNvPr>
          <p:cNvSpPr txBox="1"/>
          <p:nvPr/>
        </p:nvSpPr>
        <p:spPr>
          <a:xfrm rot="10800000" flipV="1">
            <a:off x="2074512" y="3219270"/>
            <a:ext cx="3719000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8EEF30-33B6-42E4-B9B0-1388E1F1F540}"/>
              </a:ext>
            </a:extLst>
          </p:cNvPr>
          <p:cNvSpPr txBox="1"/>
          <p:nvPr/>
        </p:nvSpPr>
        <p:spPr>
          <a:xfrm rot="10800000" flipV="1">
            <a:off x="6559676" y="2392908"/>
            <a:ext cx="3959088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3945A8-1DEA-434C-8F57-8B25C0C1EFA3}"/>
              </a:ext>
            </a:extLst>
          </p:cNvPr>
          <p:cNvSpPr txBox="1"/>
          <p:nvPr/>
        </p:nvSpPr>
        <p:spPr>
          <a:xfrm rot="10800000" flipV="1">
            <a:off x="6601705" y="3238868"/>
            <a:ext cx="3939978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পরিষ্কার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B91ABB-F88A-48B6-813E-AB7CDF387C00}"/>
              </a:ext>
            </a:extLst>
          </p:cNvPr>
          <p:cNvSpPr txBox="1"/>
          <p:nvPr/>
        </p:nvSpPr>
        <p:spPr>
          <a:xfrm rot="10800000" flipV="1">
            <a:off x="1808264" y="3104005"/>
            <a:ext cx="527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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8" name="Rectangle 27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30" name="Rectangle 29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155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5880" y="722353"/>
            <a:ext cx="4740401" cy="553998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DC1EBAF-A953-4047-BFBC-09D12DDF6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70699"/>
              </p:ext>
            </p:extLst>
          </p:nvPr>
        </p:nvGraphicFramePr>
        <p:xfrm>
          <a:off x="762000" y="1962151"/>
          <a:ext cx="10287000" cy="4022976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1801518683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3980556702"/>
                    </a:ext>
                  </a:extLst>
                </a:gridCol>
              </a:tblGrid>
              <a:tr h="884361">
                <a:tc>
                  <a:txBody>
                    <a:bodyPr/>
                    <a:lstStyle/>
                    <a:p>
                      <a:pPr algn="l"/>
                      <a:r>
                        <a:rPr lang="en-US" sz="2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মাটি</a:t>
                      </a:r>
                      <a:r>
                        <a:rPr lang="en-US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দূষিত</a:t>
                      </a:r>
                      <a:r>
                        <a:rPr lang="en-US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</a:t>
                      </a:r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</a:t>
                      </a: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মাটি</a:t>
                      </a:r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দূষনের</a:t>
                      </a:r>
                      <a:r>
                        <a:rPr lang="en-US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ফলে</a:t>
                      </a:r>
                      <a:r>
                        <a:rPr lang="en-US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0921882"/>
                  </a:ext>
                </a:extLst>
              </a:tr>
              <a:tr h="1127127">
                <a:tc>
                  <a:txBody>
                    <a:bodyPr/>
                    <a:lstStyle/>
                    <a:p>
                      <a:pPr algn="l"/>
                      <a:r>
                        <a:rPr lang="en-US" sz="2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</a:t>
                      </a:r>
                      <a:r>
                        <a:rPr lang="en-US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</a:t>
                      </a:r>
                      <a:r>
                        <a:rPr lang="en-US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কর্মকান্ডে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</a:t>
                      </a:r>
                      <a:r>
                        <a:rPr lang="en-US" sz="2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অত্যন্ত</a:t>
                      </a:r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ক্ষতিকর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0355734"/>
                  </a:ext>
                </a:extLst>
              </a:tr>
              <a:tr h="884361">
                <a:tc>
                  <a:txBody>
                    <a:bodyPr/>
                    <a:lstStyle/>
                    <a:p>
                      <a:pPr algn="l"/>
                      <a:r>
                        <a:rPr lang="en-US" sz="2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মাটি</a:t>
                      </a:r>
                      <a:r>
                        <a:rPr lang="en-US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দূষণ</a:t>
                      </a:r>
                      <a:r>
                        <a:rPr lang="en-US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জীবের</a:t>
                      </a:r>
                      <a:r>
                        <a:rPr lang="en-US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lang="en-US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</a:t>
                      </a:r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</a:t>
                      </a:r>
                      <a:r>
                        <a:rPr lang="en-US" sz="2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মাটি</a:t>
                      </a:r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দুষিত</a:t>
                      </a:r>
                      <a:r>
                        <a:rPr lang="en-US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83317835"/>
                  </a:ext>
                </a:extLst>
              </a:tr>
              <a:tr h="1127127">
                <a:tc>
                  <a:txBody>
                    <a:bodyPr/>
                    <a:lstStyle/>
                    <a:p>
                      <a:pPr algn="l"/>
                      <a:r>
                        <a:rPr lang="en-US" sz="2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</a:t>
                      </a:r>
                      <a:r>
                        <a:rPr lang="en-US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রোগ</a:t>
                      </a:r>
                      <a:r>
                        <a:rPr lang="en-US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কীটনাশক</a:t>
                      </a:r>
                      <a:r>
                        <a:rPr lang="en-US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ব্যবহারে</a:t>
                      </a:r>
                      <a:r>
                        <a:rPr lang="en-US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9823817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E14967-8FFC-4230-B4C6-3E1A589491CE}"/>
              </a:ext>
            </a:extLst>
          </p:cNvPr>
          <p:cNvCxnSpPr>
            <a:cxnSpLocks/>
          </p:cNvCxnSpPr>
          <p:nvPr/>
        </p:nvCxnSpPr>
        <p:spPr>
          <a:xfrm>
            <a:off x="2718085" y="2244932"/>
            <a:ext cx="5931240" cy="290611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F856E35-46F1-4CA6-946C-CAB059DF379B}"/>
              </a:ext>
            </a:extLst>
          </p:cNvPr>
          <p:cNvCxnSpPr>
            <a:cxnSpLocks/>
          </p:cNvCxnSpPr>
          <p:nvPr/>
        </p:nvCxnSpPr>
        <p:spPr>
          <a:xfrm>
            <a:off x="3837482" y="3118262"/>
            <a:ext cx="4928441" cy="114893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48345CA-561E-4ABD-909E-9F566F384C46}"/>
              </a:ext>
            </a:extLst>
          </p:cNvPr>
          <p:cNvCxnSpPr>
            <a:cxnSpLocks/>
          </p:cNvCxnSpPr>
          <p:nvPr/>
        </p:nvCxnSpPr>
        <p:spPr>
          <a:xfrm flipV="1">
            <a:off x="3618207" y="3118262"/>
            <a:ext cx="5147716" cy="114893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8395BD-254A-42CA-8333-CCACB847E884}"/>
              </a:ext>
            </a:extLst>
          </p:cNvPr>
          <p:cNvCxnSpPr>
            <a:cxnSpLocks/>
          </p:cNvCxnSpPr>
          <p:nvPr/>
        </p:nvCxnSpPr>
        <p:spPr>
          <a:xfrm flipV="1">
            <a:off x="2898385" y="2238994"/>
            <a:ext cx="5557896" cy="291205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9" name="Rectangle 18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27" name="Rectangle 26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018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9" accel="2000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" presetID="21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19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0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1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22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9" accel="2000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" presetID="21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3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1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2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33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8" accel="2000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9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21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4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2" accel="2000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9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1" presetID="21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5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9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" presetID="21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19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0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1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22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9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" presetID="21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3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1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2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33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8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21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4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2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1" presetID="21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5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3177" y="2844225"/>
            <a:ext cx="5081537" cy="5847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3953" y="330152"/>
            <a:ext cx="3068871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B40A70-FB29-47A7-B10F-78C8B46AD06B}"/>
              </a:ext>
            </a:extLst>
          </p:cNvPr>
          <p:cNvSpPr txBox="1"/>
          <p:nvPr/>
        </p:nvSpPr>
        <p:spPr>
          <a:xfrm>
            <a:off x="1613177" y="3920633"/>
            <a:ext cx="5081537" cy="5847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4" name="Rectangle 13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21" name="Rectangle 20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6020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405547" y="427894"/>
            <a:ext cx="4243760" cy="1015663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Plaque 21"/>
          <p:cNvSpPr/>
          <p:nvPr/>
        </p:nvSpPr>
        <p:spPr>
          <a:xfrm>
            <a:off x="7496908" y="1874320"/>
            <a:ext cx="3886200" cy="4221679"/>
          </a:xfrm>
          <a:prstGeom prst="plaque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আশেপাশে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house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4426" y="1874321"/>
            <a:ext cx="5061438" cy="401955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2" name="Rectangle 11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21" name="Rectangle 20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6904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75" y="270691"/>
            <a:ext cx="11560831" cy="6250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6787" y="1205366"/>
            <a:ext cx="6101090" cy="363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115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11500" b="1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4" name="Rectangle 13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164951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31884" y="1909166"/>
            <a:ext cx="3441207" cy="4379667"/>
          </a:xfrm>
          <a:prstGeom prst="rect">
            <a:avLst/>
          </a:prstGeom>
          <a:solidFill>
            <a:srgbClr val="00B0F0"/>
          </a:solid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Contrasting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ওহাব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endParaRPr lang="en-US" sz="3200" b="1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i="1" dirty="0" err="1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i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লক্ষীদিয়া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পাটোয়ারী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হাতিয়া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sz="32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FF0C74-9421-4E68-81F9-0A0436B0783D}"/>
              </a:ext>
            </a:extLst>
          </p:cNvPr>
          <p:cNvSpPr/>
          <p:nvPr/>
        </p:nvSpPr>
        <p:spPr>
          <a:xfrm>
            <a:off x="3131884" y="459548"/>
            <a:ext cx="2461741" cy="837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8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6611">
            <a:off x="5523123" y="1786516"/>
            <a:ext cx="3720811" cy="4344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HeroicExtremeLeftFacing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2" name="Rectangle 11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15" name="Rectangle 14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1027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92614" y="1586189"/>
            <a:ext cx="4431298" cy="481167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36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IN" sz="36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endParaRPr lang="bn-IN" sz="3600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i="1" dirty="0">
                <a:ln w="0"/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i="1" dirty="0">
                <a:ln w="0"/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ln w="0"/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i="1" dirty="0" smtClean="0">
                <a:ln w="0"/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ln w="0"/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bn-IN" sz="3600" b="1" i="1" dirty="0" smtClean="0">
                <a:ln w="0"/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i="1" dirty="0">
              <a:ln w="0"/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bn-IN" sz="3600" b="1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bn-IN" sz="3600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9556" y="539660"/>
            <a:ext cx="2635450" cy="9176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t="5405" r="6387" b="5252"/>
          <a:stretch/>
        </p:blipFill>
        <p:spPr bwMode="auto">
          <a:xfrm>
            <a:off x="2540066" y="1588108"/>
            <a:ext cx="4393363" cy="4801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2" name="Rectangle 11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14" name="Rectangle 13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413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4592" y="1082958"/>
            <a:ext cx="10702977" cy="54555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C170E7-AFAC-4F2E-94E3-9F1AC62DC343}"/>
              </a:ext>
            </a:extLst>
          </p:cNvPr>
          <p:cNvSpPr txBox="1"/>
          <p:nvPr/>
        </p:nvSpPr>
        <p:spPr>
          <a:xfrm>
            <a:off x="2603698" y="3253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ি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1" name="Rectangle 10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865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23717" y="4545592"/>
            <a:ext cx="4993675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bliqueBottom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9600" b="1" dirty="0" err="1" smtClean="0">
                <a:ln w="5715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9600" b="1" dirty="0" smtClean="0">
                <a:ln w="5715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5715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9600" b="1" dirty="0" smtClean="0">
                <a:ln w="5715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dirty="0" smtClean="0">
                <a:ln w="5715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9600" b="1" dirty="0" smtClean="0">
                <a:ln w="5715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9600" b="1" dirty="0">
              <a:ln w="57150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8057" y="501128"/>
            <a:ext cx="436369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72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আজকের পাঠঃ</a:t>
            </a:r>
            <a:endParaRPr lang="bn-BD" sz="7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2" descr="F:\content tools\mati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56" y="2112969"/>
            <a:ext cx="4495800" cy="3778165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F:\content tools\mati\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567" y="633674"/>
            <a:ext cx="4047825" cy="3905980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3" name="Rectangle 12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15" name="Rectangle 14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98844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F:\content tools\mati\j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88" y="1172420"/>
            <a:ext cx="8795883" cy="5122031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content tools\projapoti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14" y="1793075"/>
            <a:ext cx="1597889" cy="158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content tools\projapoti\3 -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9754" y="2989670"/>
            <a:ext cx="1397454" cy="12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itbull_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147136" y="2290185"/>
            <a:ext cx="1051082" cy="8489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84" y="3634962"/>
            <a:ext cx="2381505" cy="18673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862">
            <a:off x="7285097" y="2092740"/>
            <a:ext cx="1036410" cy="573480"/>
          </a:xfrm>
          <a:prstGeom prst="rect">
            <a:avLst/>
          </a:prstGeom>
        </p:spPr>
      </p:pic>
      <p:pic>
        <p:nvPicPr>
          <p:cNvPr id="23" name="Picture 22" descr="bird-graphics-crow-278140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5134" y="3644821"/>
            <a:ext cx="1645177" cy="1651339"/>
          </a:xfrm>
          <a:prstGeom prst="rect">
            <a:avLst/>
          </a:prstGeom>
        </p:spPr>
      </p:pic>
      <p:pic>
        <p:nvPicPr>
          <p:cNvPr id="2051" name="Picture 3" descr="F:\content tools\projapoti\3 -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58103" y="3928401"/>
            <a:ext cx="1205649" cy="12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content tools\projapoti\3 -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90" y="3783910"/>
            <a:ext cx="1397454" cy="12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813807" y="355404"/>
            <a:ext cx="2285382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n w="0"/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ln w="0"/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ln w="0"/>
              <a:solidFill>
                <a:srgbClr val="0070C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6971" y="4411635"/>
            <a:ext cx="2457150" cy="1888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9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9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9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39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39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9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5" name="Rectangle 24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27" name="Rectangle 26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58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369" y="1143000"/>
            <a:ext cx="6843097" cy="5029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0789" y="2477769"/>
            <a:ext cx="4056511" cy="2581141"/>
          </a:xfrm>
          <a:prstGeom prst="rect">
            <a:avLst/>
          </a:prstGeom>
          <a:noFill/>
          <a:ln w="28575">
            <a:noFill/>
          </a:ln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চিপসের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প্যাকেট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প্লাষ্টিক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ফেলা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86353" y="997254"/>
            <a:ext cx="2285382" cy="83099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3" name="Rectangle 12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112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saynik sar sitano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80" y="3446501"/>
            <a:ext cx="3987086" cy="2944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5" name="Picture 4" descr="rasaynik 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896" y="444126"/>
            <a:ext cx="4331746" cy="272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8" name="Flowchart: Decision 17"/>
          <p:cNvSpPr/>
          <p:nvPr/>
        </p:nvSpPr>
        <p:spPr>
          <a:xfrm flipH="1">
            <a:off x="3450369" y="1016104"/>
            <a:ext cx="4665660" cy="4483364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46131" y="3207457"/>
            <a:ext cx="3136691" cy="1750144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আগাছানাশক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40508" y="2143047"/>
            <a:ext cx="2285382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4" name="Rectangle 13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03059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45" y="664045"/>
            <a:ext cx="7795068" cy="5421962"/>
          </a:xfrm>
          <a:prstGeom prst="rect">
            <a:avLst/>
          </a:prstGeom>
          <a:ln w="5715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74218" y="2566335"/>
            <a:ext cx="3233627" cy="2488808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কলকারখানার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48341" y="819092"/>
            <a:ext cx="2285382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n w="0"/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ln w="0"/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ln w="0"/>
              <a:solidFill>
                <a:srgbClr val="0070C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2" name="Rectangle 11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529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271</Words>
  <Application>Microsoft Office PowerPoint</Application>
  <PresentationFormat>Widescreen</PresentationFormat>
  <Paragraphs>62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IT Point</cp:lastModifiedBy>
  <cp:revision>268</cp:revision>
  <dcterms:created xsi:type="dcterms:W3CDTF">2019-11-12T10:45:45Z</dcterms:created>
  <dcterms:modified xsi:type="dcterms:W3CDTF">2020-10-21T18:11:59Z</dcterms:modified>
</cp:coreProperties>
</file>