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14" r:id="rId2"/>
  </p:sldMasterIdLst>
  <p:notesMasterIdLst>
    <p:notesMasterId r:id="rId18"/>
  </p:notesMasterIdLst>
  <p:sldIdLst>
    <p:sldId id="286" r:id="rId3"/>
    <p:sldId id="284" r:id="rId4"/>
    <p:sldId id="285" r:id="rId5"/>
    <p:sldId id="288" r:id="rId6"/>
    <p:sldId id="331" r:id="rId7"/>
    <p:sldId id="329" r:id="rId8"/>
    <p:sldId id="261" r:id="rId9"/>
    <p:sldId id="342" r:id="rId10"/>
    <p:sldId id="283" r:id="rId11"/>
    <p:sldId id="278" r:id="rId12"/>
    <p:sldId id="340" r:id="rId13"/>
    <p:sldId id="341" r:id="rId14"/>
    <p:sldId id="266" r:id="rId15"/>
    <p:sldId id="271" r:id="rId16"/>
    <p:sldId id="292" r:id="rId17"/>
  </p:sldIdLst>
  <p:sldSz cx="10058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CC"/>
    <a:srgbClr val="B50B2F"/>
    <a:srgbClr val="FF66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 showGuides="1">
      <p:cViewPr>
        <p:scale>
          <a:sx n="50" d="100"/>
          <a:sy n="50" d="100"/>
        </p:scale>
        <p:origin x="-1123" y="-58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2FF11-237C-4F92-A8F4-2E2C71BEB3C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7A07-2DCE-42C3-8640-8D3D24ED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681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9921-8059-458E-B29E-2840881A3A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271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স্লাইডে</a:t>
            </a:r>
            <a:r>
              <a:rPr lang="en-US" dirty="0"/>
              <a:t> </a:t>
            </a:r>
            <a:r>
              <a:rPr lang="en-US" dirty="0" err="1"/>
              <a:t>আমি</a:t>
            </a:r>
            <a:r>
              <a:rPr lang="en-US" dirty="0"/>
              <a:t> </a:t>
            </a:r>
            <a:r>
              <a:rPr lang="en-US" dirty="0" err="1"/>
              <a:t>ছাত্রছাত্রীদের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‘”</a:t>
            </a:r>
            <a:r>
              <a:rPr lang="en-US" dirty="0" err="1"/>
              <a:t>ভাষা</a:t>
            </a:r>
            <a:r>
              <a:rPr lang="en-US" dirty="0"/>
              <a:t>’” </a:t>
            </a: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টপিক</a:t>
            </a:r>
            <a:r>
              <a:rPr lang="en-US" dirty="0"/>
              <a:t> </a:t>
            </a:r>
            <a:r>
              <a:rPr lang="en-US" dirty="0" err="1"/>
              <a:t>টা</a:t>
            </a:r>
            <a:r>
              <a:rPr lang="en-US" dirty="0"/>
              <a:t> </a:t>
            </a:r>
            <a:r>
              <a:rPr lang="en-US" dirty="0" err="1"/>
              <a:t>বের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আনব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7A07-2DCE-42C3-8640-8D3D24ED2D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26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1D944-C4FA-44A8-A811-901AC78D53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4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A664DA-7C21-47AD-9950-923B93C46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122363"/>
            <a:ext cx="7543800" cy="2387600"/>
          </a:xfrm>
        </p:spPr>
        <p:txBody>
          <a:bodyPr anchor="b"/>
          <a:lstStyle>
            <a:lvl1pPr algn="ctr">
              <a:defRPr sz="62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FD5EEF-1AD1-4160-BFFF-734045EF5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</p:spPr>
        <p:txBody>
          <a:bodyPr/>
          <a:lstStyle>
            <a:lvl1pPr marL="0" indent="0" algn="ctr">
              <a:buNone/>
              <a:defRPr sz="2514"/>
            </a:lvl1pPr>
            <a:lvl2pPr marL="478963" indent="0" algn="ctr">
              <a:buNone/>
              <a:defRPr sz="2095"/>
            </a:lvl2pPr>
            <a:lvl3pPr marL="957925" indent="0" algn="ctr">
              <a:buNone/>
              <a:defRPr sz="1886"/>
            </a:lvl3pPr>
            <a:lvl4pPr marL="1436888" indent="0" algn="ctr">
              <a:buNone/>
              <a:defRPr sz="1676"/>
            </a:lvl4pPr>
            <a:lvl5pPr marL="1915851" indent="0" algn="ctr">
              <a:buNone/>
              <a:defRPr sz="1676"/>
            </a:lvl5pPr>
            <a:lvl6pPr marL="2394814" indent="0" algn="ctr">
              <a:buNone/>
              <a:defRPr sz="1676"/>
            </a:lvl6pPr>
            <a:lvl7pPr marL="2873776" indent="0" algn="ctr">
              <a:buNone/>
              <a:defRPr sz="1676"/>
            </a:lvl7pPr>
            <a:lvl8pPr marL="3352739" indent="0" algn="ctr">
              <a:buNone/>
              <a:defRPr sz="1676"/>
            </a:lvl8pPr>
            <a:lvl9pPr marL="3831702" indent="0" algn="ctr">
              <a:buNone/>
              <a:defRPr sz="167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93FC46-A81F-4999-BF9C-2350D9F2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58CCD3-EA47-492D-9798-6C8D02AA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230BBB-5C48-4527-AE02-CF2E4355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16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8579A5-9533-4F0A-9EB3-34512B21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ACF776-DECB-4095-98A9-B17D47BC1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857C54-695D-41A9-AF2D-0C8C306A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1909F0-1644-47A5-BB08-7CDE7056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ADD2F9-0DE8-4611-99BC-363B5A1B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749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786A10-89CC-486A-899B-0FE8A589B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7876" y="365125"/>
            <a:ext cx="216867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725B158-E6BF-4E2C-A4D8-554A54AC4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848" y="365125"/>
            <a:ext cx="634637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8781D0-8D2E-4928-BCE4-5B17B16F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6C41F8-BB74-4CAE-B3DC-48FE7148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C8326-C1EA-4AB5-BF89-DEFEF7C5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47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086F91-CB88-4D1D-A7D9-66526B294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AE3FF43-1ED4-4B7F-AC96-F089D816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8C2794-8C48-49FA-9C7B-B10D659A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ED05EF-3F4E-46BF-B4D8-6934B5A0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68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167" y="182879"/>
            <a:ext cx="9656064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734" y="882376"/>
            <a:ext cx="8222742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0363" y="3869636"/>
            <a:ext cx="723348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DEE67C-3CC9-4DF9-90E2-A565138CF41E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32395" y="3733800"/>
            <a:ext cx="678942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258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634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00" y="1173575"/>
            <a:ext cx="8222742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691" y="4154520"/>
            <a:ext cx="7234504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34491" y="4020408"/>
            <a:ext cx="67894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570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057399"/>
            <a:ext cx="3922776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0780" y="2057400"/>
            <a:ext cx="3922776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575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001511"/>
            <a:ext cx="3922776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721483"/>
            <a:ext cx="3922776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2068" y="1999032"/>
            <a:ext cx="3922776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2068" y="2719322"/>
            <a:ext cx="3922776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5390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653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268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3D74F3-36DD-446D-A912-401F2267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9C078A-7039-4F20-BBC9-0A70C0C2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BBF5A5-CC62-4D6A-921A-20063033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8A9193-075D-48FB-B882-D208603C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13F4F0-13DE-4373-86BB-F834716D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643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1097280"/>
            <a:ext cx="3118104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245" y="1097280"/>
            <a:ext cx="4564602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2834640"/>
            <a:ext cx="3118104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5853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1097280"/>
            <a:ext cx="3118104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21018" y="1069848"/>
            <a:ext cx="468347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2834640"/>
            <a:ext cx="3118104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238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678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762000"/>
            <a:ext cx="1917383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762000"/>
            <a:ext cx="6129338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1201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C745B-28EB-4F05-BA67-BA1BC4324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48" y="365126"/>
            <a:ext cx="867470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81A97A-FCA2-4949-B3BF-523C38D2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10/22/2020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1013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65D85-8B7A-430D-B935-CC7454B2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48" y="365126"/>
            <a:ext cx="867470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2233548-30BB-43D3-80DB-1DE48B0B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pPr/>
              <a:t>10/22/2020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825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B4797D-3825-4362-923E-40C17E61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59" y="1709739"/>
            <a:ext cx="8674705" cy="2852737"/>
          </a:xfrm>
        </p:spPr>
        <p:txBody>
          <a:bodyPr anchor="b"/>
          <a:lstStyle>
            <a:lvl1pPr>
              <a:defRPr sz="62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EEC351-5657-4D8E-A504-392F8156B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859" y="4589464"/>
            <a:ext cx="8674705" cy="1500187"/>
          </a:xfrm>
        </p:spPr>
        <p:txBody>
          <a:bodyPr/>
          <a:lstStyle>
            <a:lvl1pPr marL="0" indent="0">
              <a:buNone/>
              <a:defRPr sz="2514">
                <a:solidFill>
                  <a:schemeClr val="tx1">
                    <a:tint val="75000"/>
                  </a:schemeClr>
                </a:solidFill>
              </a:defRPr>
            </a:lvl1pPr>
            <a:lvl2pPr marL="478963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2pPr>
            <a:lvl3pPr marL="957925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3pPr>
            <a:lvl4pPr marL="1436888" indent="0">
              <a:buNone/>
              <a:defRPr sz="1676">
                <a:solidFill>
                  <a:schemeClr val="tx1">
                    <a:tint val="75000"/>
                  </a:schemeClr>
                </a:solidFill>
              </a:defRPr>
            </a:lvl4pPr>
            <a:lvl5pPr marL="1915851" indent="0">
              <a:buNone/>
              <a:defRPr sz="1676">
                <a:solidFill>
                  <a:schemeClr val="tx1">
                    <a:tint val="75000"/>
                  </a:schemeClr>
                </a:solidFill>
              </a:defRPr>
            </a:lvl5pPr>
            <a:lvl6pPr marL="2394814" indent="0">
              <a:buNone/>
              <a:defRPr sz="1676">
                <a:solidFill>
                  <a:schemeClr val="tx1">
                    <a:tint val="75000"/>
                  </a:schemeClr>
                </a:solidFill>
              </a:defRPr>
            </a:lvl6pPr>
            <a:lvl7pPr marL="2873776" indent="0">
              <a:buNone/>
              <a:defRPr sz="1676">
                <a:solidFill>
                  <a:schemeClr val="tx1">
                    <a:tint val="75000"/>
                  </a:schemeClr>
                </a:solidFill>
              </a:defRPr>
            </a:lvl7pPr>
            <a:lvl8pPr marL="3352739" indent="0">
              <a:buNone/>
              <a:defRPr sz="1676">
                <a:solidFill>
                  <a:schemeClr val="tx1">
                    <a:tint val="75000"/>
                  </a:schemeClr>
                </a:solidFill>
              </a:defRPr>
            </a:lvl8pPr>
            <a:lvl9pPr marL="3831702" indent="0">
              <a:buNone/>
              <a:defRPr sz="16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91A0E3-410F-4D89-B462-1DCF3ED8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622707-35CC-45CF-9E5E-E6F760EC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6C8E42-7A47-4D20-8281-56EFF93A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35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337735-6104-43B9-ACB5-FA24887B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DFB543-46A8-4E89-8D06-1BC6D5F0D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848" y="1825625"/>
            <a:ext cx="42575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456FEF6-06E3-4C5F-95EB-DF7E6655A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9028" y="1825625"/>
            <a:ext cx="42575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381863-D362-47F9-836F-29BA5445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E6E324-6ED2-461C-94D3-CF6D4F63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B09892-063C-4E64-BF7B-4E069347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76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53BD48-1CA3-4D57-BA16-8D1278B7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11" y="365126"/>
            <a:ext cx="867470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165817-6F8E-4ABC-9F8C-A4E8830F2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512" y="1681163"/>
            <a:ext cx="4254198" cy="823912"/>
          </a:xfrm>
        </p:spPr>
        <p:txBody>
          <a:bodyPr anchor="b"/>
          <a:lstStyle>
            <a:lvl1pPr marL="0" indent="0">
              <a:buNone/>
              <a:defRPr sz="2514" b="1"/>
            </a:lvl1pPr>
            <a:lvl2pPr marL="478963" indent="0">
              <a:buNone/>
              <a:defRPr sz="2095" b="1"/>
            </a:lvl2pPr>
            <a:lvl3pPr marL="957925" indent="0">
              <a:buNone/>
              <a:defRPr sz="1886" b="1"/>
            </a:lvl3pPr>
            <a:lvl4pPr marL="1436888" indent="0">
              <a:buNone/>
              <a:defRPr sz="1676" b="1"/>
            </a:lvl4pPr>
            <a:lvl5pPr marL="1915851" indent="0">
              <a:buNone/>
              <a:defRPr sz="1676" b="1"/>
            </a:lvl5pPr>
            <a:lvl6pPr marL="2394814" indent="0">
              <a:buNone/>
              <a:defRPr sz="1676" b="1"/>
            </a:lvl6pPr>
            <a:lvl7pPr marL="2873776" indent="0">
              <a:buNone/>
              <a:defRPr sz="1676" b="1"/>
            </a:lvl7pPr>
            <a:lvl8pPr marL="3352739" indent="0">
              <a:buNone/>
              <a:defRPr sz="1676" b="1"/>
            </a:lvl8pPr>
            <a:lvl9pPr marL="3831702" indent="0">
              <a:buNone/>
              <a:defRPr sz="16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236907-BE2E-4431-92DA-EE6CBA5E1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512" y="2505075"/>
            <a:ext cx="425419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A662A1D-4B1F-4A55-9926-B9DBDC8D9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398" y="1681163"/>
            <a:ext cx="4275818" cy="823912"/>
          </a:xfrm>
        </p:spPr>
        <p:txBody>
          <a:bodyPr anchor="b"/>
          <a:lstStyle>
            <a:lvl1pPr marL="0" indent="0">
              <a:buNone/>
              <a:defRPr sz="2514" b="1"/>
            </a:lvl1pPr>
            <a:lvl2pPr marL="478963" indent="0">
              <a:buNone/>
              <a:defRPr sz="2095" b="1"/>
            </a:lvl2pPr>
            <a:lvl3pPr marL="957925" indent="0">
              <a:buNone/>
              <a:defRPr sz="1886" b="1"/>
            </a:lvl3pPr>
            <a:lvl4pPr marL="1436888" indent="0">
              <a:buNone/>
              <a:defRPr sz="1676" b="1"/>
            </a:lvl4pPr>
            <a:lvl5pPr marL="1915851" indent="0">
              <a:buNone/>
              <a:defRPr sz="1676" b="1"/>
            </a:lvl5pPr>
            <a:lvl6pPr marL="2394814" indent="0">
              <a:buNone/>
              <a:defRPr sz="1676" b="1"/>
            </a:lvl6pPr>
            <a:lvl7pPr marL="2873776" indent="0">
              <a:buNone/>
              <a:defRPr sz="1676" b="1"/>
            </a:lvl7pPr>
            <a:lvl8pPr marL="3352739" indent="0">
              <a:buNone/>
              <a:defRPr sz="1676" b="1"/>
            </a:lvl8pPr>
            <a:lvl9pPr marL="3831702" indent="0">
              <a:buNone/>
              <a:defRPr sz="16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32F5403-1324-4AD3-B2C4-FF9B56F68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398" y="2505075"/>
            <a:ext cx="427581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6B61F58-644E-4C81-BABC-E036F791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233604E-0AD2-493D-B54A-1649B7BE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155D681-0E67-477D-B59C-94940A7D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425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042D6-1C6C-4B5A-9E3D-32234CBF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B7ABC-E989-404D-A844-0BC30368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CF5EDF-F4E4-4411-B8DE-FE30C257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2189CF4-BCA6-49D3-8DA7-31401A60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17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A366F16-86A4-4366-8199-8E5F00D8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3B7FB4-4DCA-43DA-83FD-FD280C02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AE0B77-5F4C-413D-A307-E27E5E2F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7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AD4990-8A95-475E-BF50-993CF890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12" y="457200"/>
            <a:ext cx="3243036" cy="1600200"/>
          </a:xfrm>
        </p:spPr>
        <p:txBody>
          <a:bodyPr anchor="b"/>
          <a:lstStyle>
            <a:lvl1pPr>
              <a:defRPr sz="335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8B26EF-43CB-419F-9DA1-7156FE47D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819" y="987426"/>
            <a:ext cx="5092398" cy="4873625"/>
          </a:xfrm>
        </p:spPr>
        <p:txBody>
          <a:bodyPr/>
          <a:lstStyle>
            <a:lvl1pPr>
              <a:defRPr sz="3352"/>
            </a:lvl1pPr>
            <a:lvl2pPr>
              <a:defRPr sz="2933"/>
            </a:lvl2pPr>
            <a:lvl3pPr>
              <a:defRPr sz="2514"/>
            </a:lvl3pPr>
            <a:lvl4pPr>
              <a:defRPr sz="2095"/>
            </a:lvl4pPr>
            <a:lvl5pPr>
              <a:defRPr sz="2095"/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1C0E94-B363-483E-8A57-E727EDD29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512" y="2057400"/>
            <a:ext cx="3243036" cy="3811588"/>
          </a:xfrm>
        </p:spPr>
        <p:txBody>
          <a:bodyPr/>
          <a:lstStyle>
            <a:lvl1pPr marL="0" indent="0">
              <a:buNone/>
              <a:defRPr sz="1676"/>
            </a:lvl1pPr>
            <a:lvl2pPr marL="478963" indent="0">
              <a:buNone/>
              <a:defRPr sz="1467"/>
            </a:lvl2pPr>
            <a:lvl3pPr marL="957925" indent="0">
              <a:buNone/>
              <a:defRPr sz="1257"/>
            </a:lvl3pPr>
            <a:lvl4pPr marL="1436888" indent="0">
              <a:buNone/>
              <a:defRPr sz="1048"/>
            </a:lvl4pPr>
            <a:lvl5pPr marL="1915851" indent="0">
              <a:buNone/>
              <a:defRPr sz="1048"/>
            </a:lvl5pPr>
            <a:lvl6pPr marL="2394814" indent="0">
              <a:buNone/>
              <a:defRPr sz="1048"/>
            </a:lvl6pPr>
            <a:lvl7pPr marL="2873776" indent="0">
              <a:buNone/>
              <a:defRPr sz="1048"/>
            </a:lvl7pPr>
            <a:lvl8pPr marL="3352739" indent="0">
              <a:buNone/>
              <a:defRPr sz="1048"/>
            </a:lvl8pPr>
            <a:lvl9pPr marL="3831702" indent="0">
              <a:buNone/>
              <a:defRPr sz="10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49C9A8-A1EB-4BF4-99A5-FD26305F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6D07B0-FBE8-4B26-B542-A98BCAE8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7A01F7-0084-497A-AF22-D398227D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23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C5D7B-DA3E-49A4-A159-3E5F4913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12" y="457200"/>
            <a:ext cx="3243036" cy="1600200"/>
          </a:xfrm>
        </p:spPr>
        <p:txBody>
          <a:bodyPr anchor="b"/>
          <a:lstStyle>
            <a:lvl1pPr>
              <a:defRPr sz="335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FA4335E-B92D-4871-A0EA-678C9BA46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5819" y="987426"/>
            <a:ext cx="5092398" cy="4873625"/>
          </a:xfrm>
        </p:spPr>
        <p:txBody>
          <a:bodyPr/>
          <a:lstStyle>
            <a:lvl1pPr marL="0" indent="0">
              <a:buNone/>
              <a:defRPr sz="3352"/>
            </a:lvl1pPr>
            <a:lvl2pPr marL="478963" indent="0">
              <a:buNone/>
              <a:defRPr sz="2933"/>
            </a:lvl2pPr>
            <a:lvl3pPr marL="957925" indent="0">
              <a:buNone/>
              <a:defRPr sz="2514"/>
            </a:lvl3pPr>
            <a:lvl4pPr marL="1436888" indent="0">
              <a:buNone/>
              <a:defRPr sz="2095"/>
            </a:lvl4pPr>
            <a:lvl5pPr marL="1915851" indent="0">
              <a:buNone/>
              <a:defRPr sz="2095"/>
            </a:lvl5pPr>
            <a:lvl6pPr marL="2394814" indent="0">
              <a:buNone/>
              <a:defRPr sz="2095"/>
            </a:lvl6pPr>
            <a:lvl7pPr marL="2873776" indent="0">
              <a:buNone/>
              <a:defRPr sz="2095"/>
            </a:lvl7pPr>
            <a:lvl8pPr marL="3352739" indent="0">
              <a:buNone/>
              <a:defRPr sz="2095"/>
            </a:lvl8pPr>
            <a:lvl9pPr marL="3831702" indent="0">
              <a:buNone/>
              <a:defRPr sz="20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DC3172-8626-4C48-B820-369005E65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512" y="2057400"/>
            <a:ext cx="3243036" cy="3811588"/>
          </a:xfrm>
        </p:spPr>
        <p:txBody>
          <a:bodyPr/>
          <a:lstStyle>
            <a:lvl1pPr marL="0" indent="0">
              <a:buNone/>
              <a:defRPr sz="1676"/>
            </a:lvl1pPr>
            <a:lvl2pPr marL="478963" indent="0">
              <a:buNone/>
              <a:defRPr sz="1467"/>
            </a:lvl2pPr>
            <a:lvl3pPr marL="957925" indent="0">
              <a:buNone/>
              <a:defRPr sz="1257"/>
            </a:lvl3pPr>
            <a:lvl4pPr marL="1436888" indent="0">
              <a:buNone/>
              <a:defRPr sz="1048"/>
            </a:lvl4pPr>
            <a:lvl5pPr marL="1915851" indent="0">
              <a:buNone/>
              <a:defRPr sz="1048"/>
            </a:lvl5pPr>
            <a:lvl6pPr marL="2394814" indent="0">
              <a:buNone/>
              <a:defRPr sz="1048"/>
            </a:lvl6pPr>
            <a:lvl7pPr marL="2873776" indent="0">
              <a:buNone/>
              <a:defRPr sz="1048"/>
            </a:lvl7pPr>
            <a:lvl8pPr marL="3352739" indent="0">
              <a:buNone/>
              <a:defRPr sz="1048"/>
            </a:lvl8pPr>
            <a:lvl9pPr marL="3831702" indent="0">
              <a:buNone/>
              <a:defRPr sz="10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BED5AA-D9F1-41F3-9413-E2178246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E45-D410-4734-B5DA-843C46A0BE3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736078-9888-4C26-9A8A-6421DAF5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F703CE-A8DB-4429-81B0-E187C936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90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EF38F61-7723-47EC-8F9C-BE6364AC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48" y="365126"/>
            <a:ext cx="867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781AA6-3181-4552-A3E1-B2FC9AE3D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848" y="1825625"/>
            <a:ext cx="867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5EBC6B-5E44-4881-A73D-C923048FC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848" y="6356351"/>
            <a:ext cx="226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B8E45-D410-4734-B5DA-843C46A0BE3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7FA8A7-1B5F-45A7-BBEF-9A87CC212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181" y="6356351"/>
            <a:ext cx="339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BBC7B1-18B6-435C-8E64-9CF78EFE3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081" y="6356351"/>
            <a:ext cx="226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C7BD-BA08-41C9-9F2B-DD2F8E727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022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l" defTabSz="957925" rtl="0" eaLnBrk="1" latinLnBrk="0" hangingPunct="1">
        <a:lnSpc>
          <a:spcPct val="90000"/>
        </a:lnSpc>
        <a:spcBef>
          <a:spcPct val="0"/>
        </a:spcBef>
        <a:buNone/>
        <a:defRPr sz="46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168" y="182880"/>
            <a:ext cx="9656064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609600"/>
            <a:ext cx="814730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7" y="2057400"/>
            <a:ext cx="8145118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2" y="6223830"/>
            <a:ext cx="192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2DEE67C-3CC9-4DF9-90E2-A565138CF41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8048" y="6223830"/>
            <a:ext cx="3892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864" y="6223830"/>
            <a:ext cx="1407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5B63A16-C01F-424D-9294-7B214A833B25}"/>
              </a:ext>
            </a:extLst>
          </p:cNvPr>
          <p:cNvSpPr/>
          <p:nvPr userDrawn="1"/>
        </p:nvSpPr>
        <p:spPr>
          <a:xfrm>
            <a:off x="159658" y="152401"/>
            <a:ext cx="9739085" cy="6553199"/>
          </a:xfrm>
          <a:prstGeom prst="rect">
            <a:avLst/>
          </a:prstGeom>
          <a:solidFill>
            <a:srgbClr val="FF66FF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86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0780032-F3CA-4177-9347-26DA6F6392D1}"/>
              </a:ext>
            </a:extLst>
          </p:cNvPr>
          <p:cNvSpPr/>
          <p:nvPr userDrawn="1"/>
        </p:nvSpPr>
        <p:spPr>
          <a:xfrm>
            <a:off x="348703" y="291739"/>
            <a:ext cx="9390383" cy="6335023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0">
                <a:srgbClr val="0070C0"/>
              </a:gs>
              <a:gs pos="84000">
                <a:schemeClr val="bg1"/>
              </a:gs>
              <a:gs pos="100000">
                <a:srgbClr val="FF66FF"/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86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297F65-C20D-4F9B-9B56-0FF722EFDE9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8708520">
            <a:off x="-77982" y="-113224"/>
            <a:ext cx="1234370" cy="1178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655794D-27F4-41BA-BE41-EF558276BB2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270515">
            <a:off x="-51552" y="5880415"/>
            <a:ext cx="1234370" cy="1178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FAFAFB1-A111-4B67-B9BC-4D30896135D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2533149">
            <a:off x="8922667" y="-93508"/>
            <a:ext cx="1234370" cy="11782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0BC6152-391E-4262-98F9-CCDC285DBC5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9114642">
            <a:off x="8955259" y="5890047"/>
            <a:ext cx="1234370" cy="1178262"/>
          </a:xfrm>
          <a:prstGeom prst="rect">
            <a:avLst/>
          </a:prstGeom>
        </p:spPr>
      </p:pic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35C30748-E0E6-4A12-A882-1447CCBC691E}"/>
              </a:ext>
            </a:extLst>
          </p:cNvPr>
          <p:cNvSpPr/>
          <p:nvPr userDrawn="1"/>
        </p:nvSpPr>
        <p:spPr>
          <a:xfrm>
            <a:off x="262550" y="5894364"/>
            <a:ext cx="934878" cy="771817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6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7BECF80A-8315-4CC3-BC8D-8104FDD1C49E}"/>
              </a:ext>
            </a:extLst>
          </p:cNvPr>
          <p:cNvSpPr/>
          <p:nvPr userDrawn="1"/>
        </p:nvSpPr>
        <p:spPr>
          <a:xfrm>
            <a:off x="239486" y="5400384"/>
            <a:ext cx="934878" cy="771817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6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D3252641-00CA-48D4-BE48-DAA8340AA2EA}"/>
              </a:ext>
            </a:extLst>
          </p:cNvPr>
          <p:cNvSpPr/>
          <p:nvPr userDrawn="1"/>
        </p:nvSpPr>
        <p:spPr>
          <a:xfrm>
            <a:off x="718457" y="5933784"/>
            <a:ext cx="934878" cy="771817"/>
          </a:xfrm>
          <a:prstGeom prst="donu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6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13" r:id="rId12"/>
    <p:sldLayoutId id="214748379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1752600"/>
            <a:ext cx="8610600" cy="36576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84886" y="762000"/>
            <a:ext cx="52886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জানাই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12523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4953000"/>
            <a:ext cx="4572000" cy="1219200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ঢাক বাজাই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953000"/>
            <a:ext cx="1524000" cy="12192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4953000"/>
            <a:ext cx="1524000" cy="12192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33400"/>
            <a:ext cx="2667000" cy="396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</a:t>
            </a:r>
            <a:endParaRPr lang="en-US" sz="28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838200"/>
            <a:ext cx="5482590" cy="3080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789044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5181600"/>
            <a:ext cx="4267200" cy="114300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 ফেলে মাঠে যাই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181600"/>
            <a:ext cx="1219200" cy="12192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105400"/>
            <a:ext cx="1143000" cy="12192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5105400"/>
            <a:ext cx="1219200" cy="12192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838200"/>
            <a:ext cx="2667000" cy="396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28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r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7640" y="902804"/>
            <a:ext cx="5242560" cy="347604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533400"/>
            <a:ext cx="5105400" cy="1143000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মিল কর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2133600"/>
            <a:ext cx="129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ঠ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ড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ঢ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081748"/>
            <a:ext cx="129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ঠোঙা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টগর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চরণ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ডাব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ঢাক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476500" y="4076700"/>
            <a:ext cx="3581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457200"/>
            <a:ext cx="6477000" cy="990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বর্ণগুলো সাজিয়ে  শব্দ তৈরি করো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133600"/>
            <a:ext cx="281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রগট=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ঙাঠো=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বডা=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কঢা=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ণচর=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90586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1524000" y="425424"/>
            <a:ext cx="6629400" cy="8512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2690336"/>
            <a:ext cx="50292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ট ঠ ড ঢ ণ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1828800" y="1663303"/>
            <a:ext cx="5867400" cy="8512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বর্ণগুলো পাঁচবার লিখবে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5058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ang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783590"/>
            <a:ext cx="6781800" cy="5312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129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bn-BD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3379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1600200"/>
            <a:ext cx="6248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শফিকুল ইসলাম সুমন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সাতানি সরকারি প্রাথমিক বিদ্যালয়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মেঘনা,কুমিল্লা।</a:t>
            </a:r>
          </a:p>
        </p:txBody>
      </p:sp>
    </p:spTree>
    <p:extLst>
      <p:ext uri="{BB962C8B-B14F-4D97-AF65-F5344CB8AC3E}">
        <p14:creationId xmlns="" xmlns:p14="http://schemas.microsoft.com/office/powerpoint/2010/main" val="145383541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9571" y="4676386"/>
            <a:ext cx="4390571" cy="2869649"/>
            <a:chOff x="4648200" y="2438401"/>
            <a:chExt cx="4191000" cy="2739210"/>
          </a:xfrm>
        </p:grpSpPr>
        <p:sp>
          <p:nvSpPr>
            <p:cNvPr id="7" name="Rounded Rectangle 6"/>
            <p:cNvSpPr/>
            <p:nvPr/>
          </p:nvSpPr>
          <p:spPr>
            <a:xfrm>
              <a:off x="4648200" y="2438401"/>
              <a:ext cx="4191000" cy="2739210"/>
            </a:xfrm>
            <a:prstGeom prst="round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6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2521565"/>
              <a:ext cx="3657600" cy="6420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77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514600" y="1905000"/>
            <a:ext cx="50292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 – বাংলা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 – প্রথম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– 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8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পৃষ্ঠা – ২৪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 – ৪৫-মিনি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9144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 পরিচয়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25137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33600" y="762000"/>
            <a:ext cx="4876800" cy="17526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মানসিক  প্রস্তুতি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42518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7C0433F-A079-4F19-91C2-418345B858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179320" y="475343"/>
            <a:ext cx="7495133" cy="49852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CBCE07-3CAF-4F41-B80E-53FCFC5C5414}"/>
              </a:ext>
            </a:extLst>
          </p:cNvPr>
          <p:cNvSpPr txBox="1"/>
          <p:nvPr/>
        </p:nvSpPr>
        <p:spPr>
          <a:xfrm>
            <a:off x="2179320" y="998220"/>
            <a:ext cx="62865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80" dirty="0"/>
              <a:t> </a:t>
            </a:r>
            <a:endParaRPr lang="en-US" sz="198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F9D08C1-A83E-4054-80CF-491CBCDCF682}"/>
              </a:ext>
            </a:extLst>
          </p:cNvPr>
          <p:cNvSpPr/>
          <p:nvPr/>
        </p:nvSpPr>
        <p:spPr>
          <a:xfrm>
            <a:off x="2895600" y="1229416"/>
            <a:ext cx="628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 শিরোনাম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6D8544A-42F8-4BAD-B3FB-C776748024EC}"/>
              </a:ext>
            </a:extLst>
          </p:cNvPr>
          <p:cNvSpPr/>
          <p:nvPr/>
        </p:nvSpPr>
        <p:spPr>
          <a:xfrm>
            <a:off x="4114800" y="2381873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  শিখি</a:t>
            </a:r>
            <a:endParaRPr lang="en-US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14F2180-9C6A-45E4-8656-3BF2D88361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0" y="533400"/>
            <a:ext cx="4470400" cy="507341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1A40976F-A973-4B62-838F-D08D8E20B945}"/>
              </a:ext>
            </a:extLst>
          </p:cNvPr>
          <p:cNvCxnSpPr>
            <a:cxnSpLocks/>
          </p:cNvCxnSpPr>
          <p:nvPr/>
        </p:nvCxnSpPr>
        <p:spPr>
          <a:xfrm>
            <a:off x="3672114" y="1229416"/>
            <a:ext cx="0" cy="12574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E6AC3B3-238E-40D8-B21C-5F5FB0F564F1}"/>
              </a:ext>
            </a:extLst>
          </p:cNvPr>
          <p:cNvCxnSpPr>
            <a:cxnSpLocks/>
          </p:cNvCxnSpPr>
          <p:nvPr/>
        </p:nvCxnSpPr>
        <p:spPr>
          <a:xfrm>
            <a:off x="3672114" y="1229416"/>
            <a:ext cx="0" cy="12574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6D8544A-42F8-4BAD-B3FB-C776748024EC}"/>
              </a:ext>
            </a:extLst>
          </p:cNvPr>
          <p:cNvSpPr/>
          <p:nvPr/>
        </p:nvSpPr>
        <p:spPr>
          <a:xfrm>
            <a:off x="3429000" y="3632537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   ঠ   ড   ঢ  ণ</a:t>
            </a:r>
            <a:endParaRPr lang="en-US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26412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7 0 L 0.54762 0.00903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7" y="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03 0.00903 L 0.54403 0.143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75 0.14375 L 0.28175 0.14375 " pathEditMode="relative" rAng="0" ptsTypes="AA">
                                      <p:cBhvr>
                                        <p:cTn id="19" dur="1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447A66-EDDF-4981-A758-8DDFE78AF750}"/>
              </a:ext>
            </a:extLst>
          </p:cNvPr>
          <p:cNvGrpSpPr/>
          <p:nvPr/>
        </p:nvGrpSpPr>
        <p:grpSpPr>
          <a:xfrm>
            <a:off x="3581400" y="388203"/>
            <a:ext cx="3291840" cy="830997"/>
            <a:chOff x="2438400" y="533400"/>
            <a:chExt cx="3810000" cy="1082858"/>
          </a:xfrm>
        </p:grpSpPr>
        <p:sp>
          <p:nvSpPr>
            <p:cNvPr id="9" name="Rounded Rectangle 4">
              <a:extLst>
                <a:ext uri="{FF2B5EF4-FFF2-40B4-BE49-F238E27FC236}">
                  <a16:creationId xmlns="" xmlns:a16="http://schemas.microsoft.com/office/drawing/2014/main" id="{28802043-A728-477B-85BB-ED48858973E8}"/>
                </a:ext>
              </a:extLst>
            </p:cNvPr>
            <p:cNvSpPr/>
            <p:nvPr/>
          </p:nvSpPr>
          <p:spPr>
            <a:xfrm>
              <a:off x="2971800" y="533400"/>
              <a:ext cx="2895600" cy="10156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A88AA5C-C067-4EAC-B87B-5A1D00B4793D}"/>
                </a:ext>
              </a:extLst>
            </p:cNvPr>
            <p:cNvSpPr txBox="1"/>
            <p:nvPr/>
          </p:nvSpPr>
          <p:spPr>
            <a:xfrm>
              <a:off x="2438400" y="533400"/>
              <a:ext cx="3810000" cy="108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2911" indent="-502911" algn="ctr"/>
              <a:r>
                <a:rPr lang="bn-BD" sz="48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178C87-537F-4F8C-B4EB-90189199F39C}"/>
              </a:ext>
            </a:extLst>
          </p:cNvPr>
          <p:cNvSpPr txBox="1"/>
          <p:nvPr/>
        </p:nvSpPr>
        <p:spPr>
          <a:xfrm>
            <a:off x="0" y="2146780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১.১ বাংলা  বর্ণ  পড়তে  ও  বলতে   পারবে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9041B5-5A76-4512-9226-F29BE734FCC7}"/>
              </a:ext>
            </a:extLst>
          </p:cNvPr>
          <p:cNvSpPr txBox="1"/>
          <p:nvPr/>
        </p:nvSpPr>
        <p:spPr>
          <a:xfrm>
            <a:off x="533400" y="2938973"/>
            <a:ext cx="868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১.১  বাক্য  ও  শব্দে  ব্যবহার  করা  বর্ণ  পড়তে  ও  বলতে   পারবে</a:t>
            </a:r>
          </a:p>
        </p:txBody>
      </p:sp>
    </p:spTree>
    <p:extLst>
      <p:ext uri="{BB962C8B-B14F-4D97-AF65-F5344CB8AC3E}">
        <p14:creationId xmlns="" xmlns:p14="http://schemas.microsoft.com/office/powerpoint/2010/main" val="213755037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533400"/>
            <a:ext cx="25908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287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3657600"/>
            <a:ext cx="3581400" cy="1219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টগর তুলি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029200"/>
            <a:ext cx="1524000" cy="12192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029200"/>
            <a:ext cx="1524000" cy="12192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5029200"/>
            <a:ext cx="1524000" cy="12192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371F4A-16C1-495B-BC83-F6BC46979C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6765" y="818899"/>
            <a:ext cx="5043965" cy="5043965"/>
          </a:xfrm>
          <a:prstGeom prst="rect">
            <a:avLst/>
          </a:prstGeom>
        </p:spPr>
      </p:pic>
      <p:pic>
        <p:nvPicPr>
          <p:cNvPr id="9" name="Picture 8" descr="Togo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0600" y="643749"/>
            <a:ext cx="4724400" cy="2632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749403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4953000"/>
            <a:ext cx="4724400" cy="1143000"/>
          </a:xfrm>
          <a:prstGeom prst="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ঠোঙা খুলি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4876800"/>
            <a:ext cx="12954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ঠো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4876800"/>
            <a:ext cx="1295400" cy="121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ঙা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2514600" cy="3352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</a:t>
            </a:r>
            <a:endParaRPr lang="en-US" sz="28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hon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1950" y="685800"/>
            <a:ext cx="4286250" cy="291465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2743200" cy="3733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</a:t>
            </a:r>
            <a:endParaRPr lang="en-US" sz="239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5257800"/>
            <a:ext cx="4495800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ডাব খাই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5181600"/>
            <a:ext cx="1524000" cy="12192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5181600"/>
            <a:ext cx="1524000" cy="12192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762000"/>
            <a:ext cx="5257800" cy="350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361987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2765</TotalTime>
  <Words>158</Words>
  <Application>Microsoft Office PowerPoint</Application>
  <PresentationFormat>Custom</PresentationFormat>
  <Paragraphs>70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Custom Design</vt:lpstr>
      <vt:lpstr>Basis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sumon</cp:lastModifiedBy>
  <cp:revision>269</cp:revision>
  <dcterms:created xsi:type="dcterms:W3CDTF">2019-07-25T13:18:10Z</dcterms:created>
  <dcterms:modified xsi:type="dcterms:W3CDTF">2020-10-22T13:45:00Z</dcterms:modified>
</cp:coreProperties>
</file>