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2" r:id="rId3"/>
    <p:sldId id="263" r:id="rId4"/>
    <p:sldId id="257" r:id="rId5"/>
    <p:sldId id="259" r:id="rId6"/>
    <p:sldId id="261" r:id="rId7"/>
    <p:sldId id="260" r:id="rId8"/>
    <p:sldId id="258" r:id="rId9"/>
    <p:sldId id="266" r:id="rId10"/>
    <p:sldId id="264" r:id="rId11"/>
    <p:sldId id="271" r:id="rId12"/>
    <p:sldId id="270" r:id="rId13"/>
    <p:sldId id="269" r:id="rId14"/>
    <p:sldId id="268" r:id="rId15"/>
    <p:sldId id="267" r:id="rId16"/>
    <p:sldId id="273" r:id="rId17"/>
    <p:sldId id="272" r:id="rId18"/>
    <p:sldId id="265" r:id="rId19"/>
    <p:sldId id="275" r:id="rId20"/>
    <p:sldId id="276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143000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615"/>
              </a:avLst>
            </a:prstTxWarp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মাল্টিমিডিয়া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ক্লাসে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সবাইকে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স্বাগতম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066800"/>
            <a:ext cx="5562600" cy="419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30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মন্দির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হিন্দুদের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উপসনালয়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মন্দির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পপপগ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096000" cy="3657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685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প্যাগোডা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562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বৌদ্ধদের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উপসনালয়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প্যাগোডা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600200"/>
            <a:ext cx="64008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81200" y="30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গির্জা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5626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খ্রিস্টাদের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উপসনালয়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গির্জা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7024"/>
          <a:stretch/>
        </p:blipFill>
        <p:spPr>
          <a:xfrm>
            <a:off x="1981200" y="1524000"/>
            <a:ext cx="5288054" cy="3200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0800000" flipV="1">
            <a:off x="3200400" y="762000"/>
            <a:ext cx="24384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খেলার মাঠ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 rot="10800000" flipV="1">
            <a:off x="0" y="4752201"/>
            <a:ext cx="91440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শহরের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খেলাধুলা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3886200" cy="3581400"/>
          </a:xfrm>
          <a:prstGeom prst="rect">
            <a:avLst/>
          </a:prstGeom>
        </p:spPr>
      </p:pic>
      <p:pic>
        <p:nvPicPr>
          <p:cNvPr id="3" name="Picture 2" descr="download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1447800"/>
            <a:ext cx="3962400" cy="3505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rot="10800000" flipV="1">
            <a:off x="3200400" y="762000"/>
            <a:ext cx="24384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পার্ক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685800" y="5133201"/>
            <a:ext cx="7848600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>
              <a:defRPr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শিশুরা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সপরিবারে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বেড়ায়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পাঠ্যবই</a:t>
            </a:r>
            <a:r>
              <a:rPr lang="en-US" sz="4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latin typeface="Nikosh" pitchFamily="2" charset="0"/>
                <a:cs typeface="Nikosh" pitchFamily="2" charset="0"/>
              </a:rPr>
              <a:t>সংযোগ</a:t>
            </a:r>
            <a:endParaRPr lang="en-GB" sz="4000" b="1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62200" y="1295400"/>
            <a:ext cx="4953000" cy="4191000"/>
            <a:chOff x="2209800" y="1371600"/>
            <a:chExt cx="5257800" cy="4191000"/>
          </a:xfrm>
        </p:grpSpPr>
        <p:grpSp>
          <p:nvGrpSpPr>
            <p:cNvPr id="7" name="Group 6"/>
            <p:cNvGrpSpPr/>
            <p:nvPr/>
          </p:nvGrpSpPr>
          <p:grpSpPr>
            <a:xfrm>
              <a:off x="2209800" y="1371600"/>
              <a:ext cx="5257800" cy="4191000"/>
              <a:chOff x="2209800" y="1371600"/>
              <a:chExt cx="5257800" cy="4191000"/>
            </a:xfrm>
          </p:grpSpPr>
          <p:pic>
            <p:nvPicPr>
              <p:cNvPr id="4" name="Picture 3" descr="images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209800" y="1371600"/>
                <a:ext cx="5257800" cy="4191000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438400" y="2133600"/>
                <a:ext cx="2362200" cy="2667000"/>
              </a:xfrm>
              <a:prstGeom prst="round2DiagRect">
                <a:avLst>
                  <a:gd name="adj1" fmla="val 16667"/>
                  <a:gd name="adj2" fmla="val 0"/>
                </a:avLst>
              </a:prstGeom>
              <a:ln w="88900" cap="sq">
                <a:solidFill>
                  <a:srgbClr val="FFFFFF"/>
                </a:solidFill>
                <a:miter lim="800000"/>
              </a:ln>
              <a:effectLst>
                <a:outerShdw blurRad="254000" algn="tl" rotWithShape="0">
                  <a:srgbClr val="000000">
                    <a:alpha val="43000"/>
                  </a:srgbClr>
                </a:outerShdw>
              </a:effectLst>
            </p:spPr>
          </p:pic>
        </p:grpSp>
        <p:pic>
          <p:nvPicPr>
            <p:cNvPr id="5" name="Picture 4" descr="Screenshot_1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53000" y="2057401"/>
              <a:ext cx="2362200" cy="27432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9" name="TextBox 8"/>
          <p:cNvSpPr txBox="1"/>
          <p:nvPr/>
        </p:nvSpPr>
        <p:spPr>
          <a:xfrm>
            <a:off x="2895600" y="5410200"/>
            <a:ext cx="41910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পিষ্ঠা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নং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:- ৩৮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/>
          <p:cNvSpPr/>
          <p:nvPr/>
        </p:nvSpPr>
        <p:spPr>
          <a:xfrm>
            <a:off x="2438400" y="0"/>
            <a:ext cx="4191000" cy="2590800"/>
          </a:xfrm>
          <a:prstGeom prst="irregularSeal1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cene3d>
              <a:camera prst="perspectiveHeroicExtremeLeftFacing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Screensho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09800" cy="2057400"/>
          </a:xfrm>
          <a:prstGeom prst="rect">
            <a:avLst/>
          </a:prstGeom>
        </p:spPr>
      </p:pic>
      <p:pic>
        <p:nvPicPr>
          <p:cNvPr id="4" name="Picture 3" descr="Screenshot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86000" cy="2209800"/>
          </a:xfrm>
          <a:prstGeom prst="rect">
            <a:avLst/>
          </a:prstGeom>
        </p:spPr>
      </p:pic>
      <p:sp>
        <p:nvSpPr>
          <p:cNvPr id="5" name="Diamond 4"/>
          <p:cNvSpPr/>
          <p:nvPr/>
        </p:nvSpPr>
        <p:spPr>
          <a:xfrm>
            <a:off x="0" y="2667000"/>
            <a:ext cx="2209800" cy="914400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০১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2819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Diamond 6"/>
          <p:cNvSpPr/>
          <p:nvPr/>
        </p:nvSpPr>
        <p:spPr>
          <a:xfrm>
            <a:off x="0" y="4876800"/>
            <a:ext cx="2209800" cy="914400"/>
          </a:xfrm>
          <a:prstGeom prst="diamond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০২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50292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তিনটি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সম্পদের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লিখ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209800" y="228600"/>
            <a:ext cx="4572000" cy="1143000"/>
          </a:xfrm>
          <a:prstGeom prst="wedgeRoundRect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জোড়ায়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8458200" cy="487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ক.জীবনযাপনের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যা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মিটায়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-----------------------।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খ.প্রত্যেক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শিশুর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------------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আছে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গ.হাসপাতাল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---------------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ঘ.হিন্দুদের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------------।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ঙ.মুসলমানদের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--------------।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2667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সম্পদ</a:t>
            </a:r>
            <a:endParaRPr lang="en-GB" sz="32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505200"/>
            <a:ext cx="1600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শিক্ষার</a:t>
            </a:r>
            <a:endParaRPr lang="en-GB" sz="32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4038600"/>
            <a:ext cx="1981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GB" sz="32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24400" y="5181600"/>
            <a:ext cx="17526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মসজিদ</a:t>
            </a:r>
            <a:endParaRPr lang="en-GB" sz="32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38600" y="4648200"/>
            <a:ext cx="16002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মন্দির</a:t>
            </a:r>
            <a:endParaRPr lang="en-GB" sz="32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>
            <a:off x="2438400" y="152400"/>
            <a:ext cx="4191000" cy="1219200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00200"/>
            <a:ext cx="914400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নিচের সামাজিক সম্পদ গুলো তোমাদের কী সুবিধা দিচ্ছে জোড়ায় আলোচনা করে খাতায় লিখ।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0156679"/>
              </p:ext>
            </p:extLst>
          </p:nvPr>
        </p:nvGraphicFramePr>
        <p:xfrm>
          <a:off x="228600" y="2895600"/>
          <a:ext cx="8686800" cy="311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3482">
                  <a:extLst>
                    <a:ext uri="{9D8B030D-6E8A-4147-A177-3AD203B41FA5}">
                      <a16:colId xmlns="" xmlns:a16="http://schemas.microsoft.com/office/drawing/2014/main" val="2343534975"/>
                    </a:ext>
                  </a:extLst>
                </a:gridCol>
                <a:gridCol w="5403318">
                  <a:extLst>
                    <a:ext uri="{9D8B030D-6E8A-4147-A177-3AD203B41FA5}">
                      <a16:colId xmlns="" xmlns:a16="http://schemas.microsoft.com/office/drawing/2014/main" val="2818349761"/>
                    </a:ext>
                  </a:extLst>
                </a:gridCol>
              </a:tblGrid>
              <a:tr h="794853">
                <a:tc>
                  <a:txBody>
                    <a:bodyPr/>
                    <a:lstStyle/>
                    <a:p>
                      <a:pPr algn="ctr"/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সামাজিক সম্পদ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বিভিন্ন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সুযোগ</a:t>
                      </a:r>
                      <a:r>
                        <a:rPr lang="en-US" sz="36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সুবিধা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41552140"/>
                  </a:ext>
                </a:extLst>
              </a:tr>
              <a:tr h="377411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১.</a:t>
                      </a:r>
                      <a:r>
                        <a:rPr lang="bn-BD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</a:t>
                      </a:r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বিদ্যালয়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2588575"/>
                  </a:ext>
                </a:extLst>
              </a:tr>
              <a:tr h="377411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২.  হাসপাতাল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1099986"/>
                  </a:ext>
                </a:extLst>
              </a:tr>
              <a:tr h="377411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৩.  মসজিদ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7037956"/>
                  </a:ext>
                </a:extLst>
              </a:tr>
              <a:tr h="377411">
                <a:tc>
                  <a:txBody>
                    <a:bodyPr/>
                    <a:lstStyle/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৪.</a:t>
                      </a:r>
                      <a:r>
                        <a:rPr lang="bn-BD" sz="32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খেলার</a:t>
                      </a:r>
                      <a:r>
                        <a:rPr lang="bn-BD" sz="32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মাঠ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55722038"/>
                  </a:ext>
                </a:extLst>
              </a:tr>
            </a:tbl>
          </a:graphicData>
        </a:graphic>
      </p:graphicFrame>
      <p:pic>
        <p:nvPicPr>
          <p:cNvPr id="6" name="Picture 5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0"/>
            <a:ext cx="2362200" cy="1295400"/>
          </a:xfrm>
          <a:prstGeom prst="rect">
            <a:avLst/>
          </a:prstGeom>
        </p:spPr>
      </p:pic>
      <p:pic>
        <p:nvPicPr>
          <p:cNvPr id="7" name="Picture 6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2362200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590800" y="228600"/>
            <a:ext cx="3505200" cy="15240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মূল্যালয়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057400"/>
            <a:ext cx="8458200" cy="449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ক.সামাজিক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কাকে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খ.চারটি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সম্পদের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লিখ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গ.বৌদ্ধদের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</a:p>
          <a:p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ঘ.পার্ক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খেলার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মাঠ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প্রতিষ্ঠান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?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>
            <a:off x="1295400" y="381000"/>
            <a:ext cx="6629400" cy="2286000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2">
              <a:avLst/>
            </a:prstTxWarp>
            <a:scene3d>
              <a:camera prst="isometricOffAxis2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GB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2743200"/>
            <a:ext cx="7543800" cy="3581400"/>
            <a:chOff x="838200" y="2743200"/>
            <a:chExt cx="7543800" cy="3581400"/>
          </a:xfrm>
        </p:grpSpPr>
        <p:sp>
          <p:nvSpPr>
            <p:cNvPr id="2" name="Hexagon 1"/>
            <p:cNvSpPr/>
            <p:nvPr/>
          </p:nvSpPr>
          <p:spPr>
            <a:xfrm>
              <a:off x="838200" y="2743200"/>
              <a:ext cx="7543800" cy="3581400"/>
            </a:xfrm>
            <a:prstGeom prst="hexagon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86000" y="2895600"/>
              <a:ext cx="4572000" cy="34163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bliqueTopLeft"/>
                <a:lightRig rig="threePt" dir="t"/>
              </a:scene3d>
              <a:sp3d extrusionH="57150">
                <a:bevelT w="69850" h="38100" prst="cross"/>
              </a:sp3d>
            </a:bodyPr>
            <a:lstStyle/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পল্লবী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রায়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চৌধুরী</a:t>
              </a:r>
              <a:endPara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সহকারি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endPara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আমড়াখাইর</a:t>
              </a:r>
              <a:r>
                <a:rPr lang="en-US" sz="36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০১ স:প্রা:বিদ্যালয়</a:t>
              </a:r>
            </a:p>
            <a:p>
              <a:pPr algn="ctr"/>
              <a:r>
                <a:rPr lang="en-US" sz="36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নবীগঞ্জ,হবিগঞ্জ</a:t>
              </a:r>
              <a:endParaRPr lang="en-US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ইমেইল</a:t>
              </a:r>
              <a:r>
                <a:rPr lang="en-US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/>
              <a:r>
                <a:rPr lang="en-US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pallobiroychowdhury93@gmail.com</a:t>
              </a:r>
            </a:p>
            <a:p>
              <a:pPr algn="ctr"/>
              <a:endParaRPr lang="en-GB" sz="36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2743200" y="457200"/>
            <a:ext cx="3810000" cy="1600200"/>
          </a:xfrm>
          <a:prstGeom prst="star6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কাজ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Screenshot_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3505200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" y="4876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তোমার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এলাকায়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বাড়ি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আনবে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_0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9144000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36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ধন্যবাদ</a:t>
            </a:r>
            <a:r>
              <a:rPr lang="en-US" sz="3600" b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সবাইকে</a:t>
            </a:r>
            <a:endParaRPr lang="en-GB" sz="3600" b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/>
          <p:cNvSpPr/>
          <p:nvPr/>
        </p:nvSpPr>
        <p:spPr>
          <a:xfrm>
            <a:off x="1524000" y="381000"/>
            <a:ext cx="6096000" cy="2286000"/>
          </a:xfrm>
          <a:prstGeom prst="diamon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isometricOffAxis2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3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GB" sz="3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38200" y="2743200"/>
            <a:ext cx="7772400" cy="3581400"/>
            <a:chOff x="838200" y="2743200"/>
            <a:chExt cx="7543800" cy="3581400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" name="Hexagon 1"/>
            <p:cNvSpPr/>
            <p:nvPr/>
          </p:nvSpPr>
          <p:spPr>
            <a:xfrm>
              <a:off x="838200" y="2743200"/>
              <a:ext cx="7543800" cy="3581400"/>
            </a:xfrm>
            <a:prstGeom prst="hexagon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solidFill>
                  <a:srgbClr val="FF0000"/>
                </a:solidFill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286000" y="2895600"/>
              <a:ext cx="4572000" cy="64633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bliqueTopLeft"/>
                <a:lightRig rig="threePt" dir="t"/>
              </a:scene3d>
              <a:sp3d extrusionH="57150">
                <a:bevelT w="69850" h="38100" prst="cross"/>
              </a:sp3d>
            </a:bodyPr>
            <a:lstStyle/>
            <a:p>
              <a:pPr algn="ctr"/>
              <a:endParaRPr lang="en-GB" sz="3600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7C5C0CA-9106-4138-BC1C-758DDB13E3F7}"/>
              </a:ext>
            </a:extLst>
          </p:cNvPr>
          <p:cNvSpPr txBox="1"/>
          <p:nvPr/>
        </p:nvSpPr>
        <p:spPr>
          <a:xfrm>
            <a:off x="1752600" y="2971799"/>
            <a:ext cx="6019799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32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অধ্যায়:অষ্টম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bn-BD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১সামাজিক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62000"/>
            <a:ext cx="3133725" cy="3124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এসো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কিছু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ছবি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দেখি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-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3276600"/>
            <a:ext cx="24384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বিদ্যালয়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762000"/>
            <a:ext cx="2876550" cy="3048000"/>
          </a:xfrm>
          <a:prstGeom prst="rect">
            <a:avLst/>
          </a:prstGeom>
        </p:spPr>
      </p:pic>
      <p:pic>
        <p:nvPicPr>
          <p:cNvPr id="5" name="Picture 4" descr="download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86200"/>
            <a:ext cx="4343400" cy="2209800"/>
          </a:xfrm>
          <a:prstGeom prst="rect">
            <a:avLst/>
          </a:prstGeom>
        </p:spPr>
      </p:pic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3400" y="3886200"/>
            <a:ext cx="4800600" cy="2209800"/>
          </a:xfrm>
          <a:prstGeom prst="rect">
            <a:avLst/>
          </a:prstGeom>
        </p:spPr>
      </p:pic>
      <p:pic>
        <p:nvPicPr>
          <p:cNvPr id="7" name="Picture 6" descr="download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43600" y="838200"/>
            <a:ext cx="3200400" cy="2895600"/>
          </a:xfrm>
          <a:prstGeom prst="rec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0" y="621166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ছবিতে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দেখতে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পেলাম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52800" y="3276600"/>
            <a:ext cx="24384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হাসপাতাল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8200" y="5562600"/>
            <a:ext cx="24384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পার্ক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477000" y="3276600"/>
            <a:ext cx="2438400" cy="5334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মসজিদ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62600" y="5562600"/>
            <a:ext cx="2438400" cy="457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খেলার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মাঠ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6019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6211669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এগুলো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?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6211669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বিদ্যালয়,হাসপাতাল,মসজিদ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খেলার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মাঠ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8" grpId="0"/>
      <p:bldP spid="10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304800"/>
            <a:ext cx="6858000" cy="1066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40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</a:t>
            </a:r>
            <a:endParaRPr lang="en-GB" sz="40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905000"/>
            <a:ext cx="4876800" cy="3352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33600" y="4114800"/>
            <a:ext cx="48768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>
                <a:gd name="adj" fmla="val 51154"/>
              </a:avLst>
            </a:prstTxWarp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সা</a:t>
            </a:r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মা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জি</a:t>
            </a:r>
            <a:r>
              <a:rPr lang="en-US" sz="36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</a:t>
            </a:r>
            <a:r>
              <a:rPr lang="en-US" sz="3600" b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ম্প</a:t>
            </a:r>
            <a:r>
              <a:rPr lang="en-US" sz="3600" b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দ</a:t>
            </a:r>
            <a:endParaRPr lang="en-GB" sz="36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04800"/>
            <a:ext cx="5181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4">
              <a:avLst/>
            </a:prstTxWarp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GB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9144000" cy="510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Left"/>
              <a:lightRig rig="threePt" dir="t"/>
            </a:scene3d>
          </a:bodyPr>
          <a:lstStyle/>
          <a:p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এই পাঠ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শেষে শিক্ষার্থীরা... </a:t>
            </a:r>
            <a:endPara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৫.১.১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কাকে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৫.১.২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কয়েকটি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নাম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পারবে।</a:t>
            </a:r>
            <a:endParaRPr lang="en-US" sz="3600" b="1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৫.১.৩এলাকার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রাষ্ট্রীয়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সম্পদ</a:t>
            </a:r>
            <a:r>
              <a:rPr lang="bn-BD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চিহ্নিত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914400"/>
            <a:ext cx="6324600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181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জীবনযাপনের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মান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উন্নয়নের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ধরনের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সুযোগ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সুবিধাকে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28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বিদ্যালয়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1816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প্রত্যেক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শিশুর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লাভ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করার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লাভ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শিশুর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অধিকার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257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লেখাপড়া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শিখে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যাতে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জীবনযাপনের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মান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উন্নায়ন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এজন্য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প্রতিটি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এলাকায়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বিদ্যালয়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28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1219200"/>
            <a:ext cx="6400800" cy="3429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457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হাসপাতাল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876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হাসপাতাল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আরেকটি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সম্পদ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স্বাস্থ্যসেবা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প্রদান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6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876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ডাক্তার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নার্স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রোগীদের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স্বাস্থ্যসেবা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রোগীদের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সুস্থ্য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তুলেন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066800"/>
            <a:ext cx="5715000" cy="3352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1054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সমাজে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বিভিন্ন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ধর্মের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ধর্মীয়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প্রতিষ্টান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মুসলমানদের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dirty="0" err="1" smtClean="0">
                <a:latin typeface="Nikosh" pitchFamily="2" charset="0"/>
                <a:cs typeface="Nikosh" pitchFamily="2" charset="0"/>
              </a:rPr>
              <a:t>মসজিদ</a:t>
            </a:r>
            <a:r>
              <a:rPr lang="en-US" sz="3200" b="1" dirty="0" smtClean="0">
                <a:latin typeface="Nikosh" pitchFamily="2" charset="0"/>
                <a:cs typeface="Nikosh" pitchFamily="2" charset="0"/>
              </a:rPr>
              <a:t>।</a:t>
            </a:r>
            <a:endParaRPr lang="en-GB" sz="32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381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/>
              <a:lightRig rig="threePt" dir="t"/>
            </a:scene3d>
          </a:bodyPr>
          <a:lstStyle/>
          <a:p>
            <a:pPr algn="ctr"/>
            <a:r>
              <a:rPr lang="en-US" sz="3600" b="1" dirty="0" err="1" smtClean="0">
                <a:latin typeface="Nikosh" pitchFamily="2" charset="0"/>
                <a:cs typeface="Nikosh" pitchFamily="2" charset="0"/>
              </a:rPr>
              <a:t>মসজিদ</a:t>
            </a:r>
            <a:endParaRPr lang="en-GB" sz="3600" b="1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368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H2</dc:creator>
  <cp:lastModifiedBy>H2</cp:lastModifiedBy>
  <cp:revision>61</cp:revision>
  <dcterms:created xsi:type="dcterms:W3CDTF">2006-08-16T00:00:00Z</dcterms:created>
  <dcterms:modified xsi:type="dcterms:W3CDTF">2020-10-21T06:58:49Z</dcterms:modified>
</cp:coreProperties>
</file>