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8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79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75" r:id="rId15"/>
    <p:sldId id="269" r:id="rId16"/>
    <p:sldId id="276" r:id="rId17"/>
    <p:sldId id="270" r:id="rId18"/>
    <p:sldId id="271" r:id="rId19"/>
    <p:sldId id="272" r:id="rId20"/>
    <p:sldId id="273" r:id="rId21"/>
    <p:sldId id="274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0D8A6F-8265-4244-8669-92CD0897133B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72F17-050E-4145-90B9-E99E4D059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70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D3D53-499A-437C-9025-F99FF14EE2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22487B-FD08-43EE-A7E7-5CAD738C38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79D88-EE35-4418-877F-9336A3948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10/22/2020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DBD4A8-0BD4-4FA8-B9EC-786B92903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উপালী বড়ুয়া, সহকারী শিক্ষক , জামালখান কুসুম কুমারী সিটি কর্পোরেশন বালিকা উচ্চ বিদ্যালয়, রহমতগঞ্জ , চট্টগ্রাম।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71B810-4479-405B-A58B-465AA8B8E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1050F-3C64-468E-8803-53BB6D393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140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985E8-68E7-48CE-831F-5D2213E65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8FD192-525C-4D35-92FD-F55E6B2A44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B092A0-0031-4618-9EA6-983AAF390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10/22/2020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61AAE0-21DF-428A-8E2B-788647CC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উপালী বড়ুয়া, সহকারী শিক্ষক , জামালখান কুসুম কুমারী সিটি কর্পোরেশন বালিকা উচ্চ বিদ্যালয়, রহমতগঞ্জ , চট্টগ্রাম।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74247F-BECB-4E2C-9EB6-C2C27D52F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1050F-3C64-468E-8803-53BB6D393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38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F36F60-687C-4038-AB11-70148EED2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EA3A8B-3CD5-4B78-9E65-582EFB012A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314E6A-DCC1-484E-8BDC-65FBD706D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10/22/2020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C9998F-C400-4A5B-AF88-ABB18A82A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উপালী বড়ুয়া, সহকারী শিক্ষক , জামালখান কুসুম কুমারী সিটি কর্পোরেশন বালিকা উচ্চ বিদ্যালয়, রহমতগঞ্জ , চট্টগ্রাম।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3374DD-4784-46D4-AA8A-8E63B7EBE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1050F-3C64-468E-8803-53BB6D393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659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EF0F6-05BB-44BB-BB41-D624EA643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7E274-0389-4369-AD73-B43216FF5B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049B03-E6B2-47DC-A0CB-F1EA66125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10/22/2020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E3212A-3A1C-45AA-AB4F-E722873D4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উপালী বড়ুয়া, সহকারী শিক্ষক , জামালখান কুসুম কুমারী সিটি কর্পোরেশন বালিকা উচ্চ বিদ্যালয়, রহমতগঞ্জ , চট্টগ্রাম।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D1DCD-B46B-4EB7-8128-2D6ECCB71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1050F-3C64-468E-8803-53BB6D393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73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64F40-9B54-4845-825F-2D61386B9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F83D5-0747-4D4D-9235-D7CA04D360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3B2F3-0C9F-44FD-BC77-5143E44AB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10/22/2020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493B25-CFEF-44C4-BD78-5AB997F8C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উপালী বড়ুয়া, সহকারী শিক্ষক , জামালখান কুসুম কুমারী সিটি কর্পোরেশন বালিকা উচ্চ বিদ্যালয়, রহমতগঞ্জ , চট্টগ্রাম।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DCB724-3901-4B3B-986D-BFF33B155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1050F-3C64-468E-8803-53BB6D393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928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BAB0D-AE42-4B2D-B82D-9A8F951D7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ABE6E-A9AD-484D-9832-B90419C04A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892F9B-CCB1-4B76-9F93-14B582CEA9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41AE42-0F9C-4BB9-99A4-88B29431F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10/22/2020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746A3F-BA4A-484B-AE66-63161A175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উপালী বড়ুয়া, সহকারী শিক্ষক , জামালখান কুসুম কুমারী সিটি কর্পোরেশন বালিকা উচ্চ বিদ্যালয়, রহমতগঞ্জ , চট্টগ্রাম।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CCEEFB-B8B3-4DF8-B737-9E330CC02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1050F-3C64-468E-8803-53BB6D393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72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40044-8E49-4253-8895-27295F5D4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DEBD8A-B26A-4F6D-9C44-69696B739A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1B8E29-5CE3-4F45-9D5A-A245F1FCE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AE0702-DDF7-48F7-BCD5-993E51E6D2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C29ADA-2A44-44DE-8467-67ED8EC472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AE449F-0EFB-463B-9992-D9DBE4678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10/22/2020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080329-BE54-4986-B6C6-F9AF6539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উপালী বড়ুয়া, সহকারী শিক্ষক , জামালখান কুসুম কুমারী সিটি কর্পোরেশন বালিকা উচ্চ বিদ্যালয়, রহমতগঞ্জ , চট্টগ্রাম।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73767E-62F0-4CF6-88EA-D39D125A1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1050F-3C64-468E-8803-53BB6D393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370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D6359-2832-4EF7-B0E3-391628F3D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E9A97F-64A1-42AC-8BD5-B90B50041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10/22/2020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3F598B-32DA-4C41-A873-C31CB3CE3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উপালী বড়ুয়া, সহকারী শিক্ষক , জামালখান কুসুম কুমারী সিটি কর্পোরেশন বালিকা উচ্চ বিদ্যালয়, রহমতগঞ্জ , চট্টগ্রাম।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6D91F7-82E7-4E50-A6DB-958F5CEC4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1050F-3C64-468E-8803-53BB6D393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33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429704-8E0A-45F9-A98E-0303BB8051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582" y="6540644"/>
            <a:ext cx="84281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/>
              <a:t>10/22/2020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C26257-406E-4264-A8A2-D24A029A1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1674" y="6541943"/>
            <a:ext cx="709121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উপালী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বড়ুয়া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জামালখান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কুসুম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কুমারী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সিটি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কর্পোরেশন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রহমতগঞ্জ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dirty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681403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A40B3-B3A0-420E-B1CA-52408F173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420DF-9591-480E-9E09-C2F6A2035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77FDA0-6CA5-46C1-AB9E-C102E5A790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60D669-798D-4784-9AD9-E8821B0F4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10/22/2020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F8BA33-AA1A-49FE-9968-F7C300671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উপালী বড়ুয়া, সহকারী শিক্ষক , জামালখান কুসুম কুমারী সিটি কর্পোরেশন বালিকা উচ্চ বিদ্যালয়, রহমতগঞ্জ , চট্টগ্রাম।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49B684-E407-481C-BA09-38CD2411D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1050F-3C64-468E-8803-53BB6D393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368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250A2-2970-46B3-BEDF-39C5E2085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FFB0B1-0062-46FF-A93F-5D81074633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B55F91-8D8B-47DA-92D3-DE3DB29FA1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F22CA4-1152-48EB-87DD-612F4D535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10/22/2020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D735DF-27CA-422F-8BB0-3EECAF4BE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উপালী বড়ুয়া, সহকারী শিক্ষক , জামালখান কুসুম কুমারী সিটি কর্পোরেশন বালিকা উচ্চ বিদ্যালয়, রহমতগঞ্জ , চট্টগ্রাম।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0C8EDD-BAEB-4559-966F-FA148EA21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1050F-3C64-468E-8803-53BB6D393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987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56AA50-0513-44A7-A715-092D568DA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25ABAB-A38E-4413-BB78-B7FCC3BD10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E0E71-28EB-4544-9C4B-80C8837A4F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10/22/2020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D3CF75-60CB-477A-9610-E4FD5C1DCD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s-IN"/>
              <a:t>উপালী বড়ুয়া, সহকারী শিক্ষক , জামালখান কুসুম কুমারী সিটি কর্পোরেশন বালিকা উচ্চ বিদ্যালয়, রহমতগঞ্জ , চট্টগ্রাম।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03213-C94F-48DB-ABB1-0C8B6367A2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1050F-3C64-468E-8803-53BB6D393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781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bula_upali@yahoo.com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E2ED402-412E-4A87-AF67-074CF3B0AB6A}"/>
              </a:ext>
            </a:extLst>
          </p:cNvPr>
          <p:cNvGrpSpPr/>
          <p:nvPr/>
        </p:nvGrpSpPr>
        <p:grpSpPr>
          <a:xfrm>
            <a:off x="186430" y="151021"/>
            <a:ext cx="11691891" cy="6389703"/>
            <a:chOff x="186430" y="234148"/>
            <a:chExt cx="11691891" cy="638970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1AE2A28-CBF3-4972-A35A-D0ABED74F748}"/>
                </a:ext>
              </a:extLst>
            </p:cNvPr>
            <p:cNvSpPr/>
            <p:nvPr/>
          </p:nvSpPr>
          <p:spPr>
            <a:xfrm>
              <a:off x="186430" y="234148"/>
              <a:ext cx="11691891" cy="6389703"/>
            </a:xfrm>
            <a:prstGeom prst="rect">
              <a:avLst/>
            </a:prstGeom>
            <a:noFill/>
            <a:ln w="76200" cap="sq" cmpd="tri"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endParaRPr lang="en-US" b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C5F9880-E16A-44E3-BDB4-B87B8E8E745A}"/>
                </a:ext>
              </a:extLst>
            </p:cNvPr>
            <p:cNvSpPr/>
            <p:nvPr/>
          </p:nvSpPr>
          <p:spPr>
            <a:xfrm>
              <a:off x="313677" y="304799"/>
              <a:ext cx="11471923" cy="113607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660066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4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আজকের </a:t>
              </a:r>
              <a:r>
                <a:rPr lang="en-US" sz="44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অনলাইনে</a:t>
              </a:r>
              <a:r>
                <a:rPr lang="en-US" sz="4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4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পাঠে সবাইকে স্বাগতম</a:t>
              </a:r>
              <a:endPara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F300D3C-4CD9-4F6C-AE06-D547BAA45D7B}"/>
              </a:ext>
            </a:extLst>
          </p:cNvPr>
          <p:cNvGrpSpPr/>
          <p:nvPr/>
        </p:nvGrpSpPr>
        <p:grpSpPr>
          <a:xfrm>
            <a:off x="313677" y="1428396"/>
            <a:ext cx="11453450" cy="4953931"/>
            <a:chOff x="313677" y="1428396"/>
            <a:chExt cx="11453450" cy="495393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3BDDF47-C6FD-477A-8C75-60C7E61BC016}"/>
                </a:ext>
              </a:extLst>
            </p:cNvPr>
            <p:cNvSpPr/>
            <p:nvPr/>
          </p:nvSpPr>
          <p:spPr>
            <a:xfrm>
              <a:off x="313677" y="1428396"/>
              <a:ext cx="11453450" cy="4953931"/>
            </a:xfrm>
            <a:prstGeom prst="rect">
              <a:avLst/>
            </a:prstGeom>
            <a:solidFill>
              <a:srgbClr val="66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EDE574E-291D-45C3-A8FF-3D2B19F9F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873" y="1590786"/>
              <a:ext cx="11222182" cy="4629150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326A919-3A13-48BA-A9B6-B8B4CC20280E}"/>
              </a:ext>
            </a:extLst>
          </p:cNvPr>
          <p:cNvGrpSpPr/>
          <p:nvPr/>
        </p:nvGrpSpPr>
        <p:grpSpPr>
          <a:xfrm>
            <a:off x="186430" y="123312"/>
            <a:ext cx="11691891" cy="6389703"/>
            <a:chOff x="186430" y="234148"/>
            <a:chExt cx="11691891" cy="638970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F66CB83-7C25-498D-86B8-EB9FD70837C9}"/>
                </a:ext>
              </a:extLst>
            </p:cNvPr>
            <p:cNvSpPr/>
            <p:nvPr/>
          </p:nvSpPr>
          <p:spPr>
            <a:xfrm>
              <a:off x="186430" y="234148"/>
              <a:ext cx="11691891" cy="6389703"/>
            </a:xfrm>
            <a:prstGeom prst="rect">
              <a:avLst/>
            </a:prstGeom>
            <a:noFill/>
            <a:ln w="76200" cap="sq" cmpd="tri"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endParaRPr lang="en-US" b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B2B3CEB-A96C-4CCD-829B-5F3E7A4413CE}"/>
                </a:ext>
              </a:extLst>
            </p:cNvPr>
            <p:cNvSpPr/>
            <p:nvPr/>
          </p:nvSpPr>
          <p:spPr>
            <a:xfrm>
              <a:off x="313677" y="304799"/>
              <a:ext cx="11471923" cy="113607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660066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4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আজকের </a:t>
              </a:r>
              <a:r>
                <a:rPr lang="en-US" sz="44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অনলাইনে</a:t>
              </a:r>
              <a:r>
                <a:rPr lang="en-US" sz="4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4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পাঠে সবাইকে স্বাগতম</a:t>
              </a:r>
              <a:endPara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dirty="0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7BCC2D-3F95-4B6C-A52D-30E2D2E3B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10/22/2020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388F1D-10A4-4233-9267-3F69B3427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NikoshBAN" panose="02000000000000000000" pitchFamily="2" charset="0"/>
                <a:cs typeface="NikoshBAN" panose="02000000000000000000" pitchFamily="2" charset="0"/>
              </a:rPr>
              <a:t>উপালী বড়ুয়া, সহকারী শিক্ষক , জামালখান কুসুম কুমারী সিটি কর্পোরেশন বালিকা উচ্চ বিদ্যালয়, রহমতগঞ্জ , চট্টগ্রাম</a:t>
            </a:r>
            <a:r>
              <a:rPr lang="en-US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707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3845444-DD91-4DF0-B359-AA6112761DFF}"/>
              </a:ext>
            </a:extLst>
          </p:cNvPr>
          <p:cNvSpPr/>
          <p:nvPr/>
        </p:nvSpPr>
        <p:spPr>
          <a:xfrm>
            <a:off x="186430" y="166254"/>
            <a:ext cx="11830079" cy="6428509"/>
          </a:xfrm>
          <a:prstGeom prst="rect">
            <a:avLst/>
          </a:prstGeom>
          <a:noFill/>
          <a:ln w="76200" cap="sq" cmpd="tri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CDE228-E02C-4662-8F27-7AB8AFDAA80B}"/>
              </a:ext>
            </a:extLst>
          </p:cNvPr>
          <p:cNvSpPr txBox="1"/>
          <p:nvPr/>
        </p:nvSpPr>
        <p:spPr>
          <a:xfrm>
            <a:off x="311728" y="210052"/>
            <a:ext cx="10972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অ্যালকিনের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প্রণালী</a:t>
            </a:r>
            <a:r>
              <a:rPr lang="en-US" sz="2800" dirty="0"/>
              <a:t>: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ইথাইল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ক্লোরাইড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600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7EDE816-8E20-4CCF-A352-827ADD3B4224}"/>
              </a:ext>
            </a:extLst>
          </p:cNvPr>
          <p:cNvGrpSpPr/>
          <p:nvPr/>
        </p:nvGrpSpPr>
        <p:grpSpPr>
          <a:xfrm>
            <a:off x="311728" y="1030109"/>
            <a:ext cx="11568544" cy="2290364"/>
            <a:chOff x="1985818" y="1533491"/>
            <a:chExt cx="8488218" cy="149603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C0D443B-945C-40EE-88EA-307F3F2AC64C}"/>
                </a:ext>
              </a:extLst>
            </p:cNvPr>
            <p:cNvSpPr/>
            <p:nvPr/>
          </p:nvSpPr>
          <p:spPr>
            <a:xfrm>
              <a:off x="1985818" y="1533491"/>
              <a:ext cx="8488218" cy="14960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889A478-A148-4312-9D64-0CA3E2F28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6656" y="1619789"/>
              <a:ext cx="8275780" cy="1323439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6AFB2B7-98A8-4E9B-BCBC-C55CCB0655AE}"/>
              </a:ext>
            </a:extLst>
          </p:cNvPr>
          <p:cNvGrpSpPr/>
          <p:nvPr/>
        </p:nvGrpSpPr>
        <p:grpSpPr>
          <a:xfrm>
            <a:off x="311728" y="3986648"/>
            <a:ext cx="11568544" cy="2290364"/>
            <a:chOff x="311728" y="4184327"/>
            <a:chExt cx="11568544" cy="229036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FC62B7D-0E25-4D1C-825B-3F0195D095C7}"/>
                </a:ext>
              </a:extLst>
            </p:cNvPr>
            <p:cNvSpPr/>
            <p:nvPr/>
          </p:nvSpPr>
          <p:spPr>
            <a:xfrm>
              <a:off x="311728" y="4184327"/>
              <a:ext cx="11568544" cy="22903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104DCC9-9F3E-4809-B22C-76B0F87F0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790" y="4294909"/>
              <a:ext cx="11279012" cy="2115127"/>
            </a:xfrm>
            <a:prstGeom prst="rect">
              <a:avLst/>
            </a:prstGeom>
          </p:spPr>
        </p:pic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AE2A51E9-2F5F-4289-B302-5E2DB21662CD}"/>
              </a:ext>
            </a:extLst>
          </p:cNvPr>
          <p:cNvSpPr txBox="1"/>
          <p:nvPr/>
        </p:nvSpPr>
        <p:spPr>
          <a:xfrm>
            <a:off x="581891" y="3315770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ইথানল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0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BE51900-BF9B-4B87-8FE9-A10DFB9564F3}"/>
              </a:ext>
            </a:extLst>
          </p:cNvPr>
          <p:cNvSpPr/>
          <p:nvPr/>
        </p:nvSpPr>
        <p:spPr>
          <a:xfrm flipV="1">
            <a:off x="1634836" y="5248208"/>
            <a:ext cx="1043709" cy="370861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0E10A7-F7BD-45F3-9C48-A599665E2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10/22/2020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E3F402-E665-42F5-A868-9ED888F6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NikoshBAN" panose="02000000000000000000" pitchFamily="2" charset="0"/>
                <a:cs typeface="NikoshBAN" panose="02000000000000000000" pitchFamily="2" charset="0"/>
              </a:rPr>
              <a:t>উপালী বড়ুয়া, সহকারী শিক্ষক , জামালখান কুসুম কুমারী সিটি কর্পোরেশন বালিকা উচ্চ বিদ্যালয়, রহমতগঞ্জ , চট্টগ্রাম</a:t>
            </a:r>
            <a:r>
              <a:rPr lang="en-US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54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" grpId="0" animBg="1"/>
      <p:bldP spid="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0F44CD1-46B6-4E4C-8787-476A55C1FC86}"/>
              </a:ext>
            </a:extLst>
          </p:cNvPr>
          <p:cNvSpPr/>
          <p:nvPr/>
        </p:nvSpPr>
        <p:spPr>
          <a:xfrm>
            <a:off x="186430" y="138545"/>
            <a:ext cx="11830079" cy="6428509"/>
          </a:xfrm>
          <a:prstGeom prst="rect">
            <a:avLst/>
          </a:prstGeom>
          <a:noFill/>
          <a:ln w="76200" cap="sq" cmpd="tri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54B7ED0-D7D7-4FB3-9EA4-4583B36E30C9}"/>
              </a:ext>
            </a:extLst>
          </p:cNvPr>
          <p:cNvSpPr txBox="1"/>
          <p:nvPr/>
        </p:nvSpPr>
        <p:spPr>
          <a:xfrm>
            <a:off x="378691" y="494206"/>
            <a:ext cx="1154545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অ্যালকিন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সমূহের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অ্যালকিন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সমূহের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কার্বন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কার্বন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দ্বিবন্ধন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দূর্বল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)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শক্তিশালী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সিগমা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 )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বিদ্যমান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দূর্বল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ভেঙে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বিক্রিয়ায়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0A64407-9288-4702-BED5-69E0255D65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418" y="1772767"/>
            <a:ext cx="5292436" cy="189345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EACA96F-32CC-49FD-8280-33CE0BF08828}"/>
              </a:ext>
            </a:extLst>
          </p:cNvPr>
          <p:cNvSpPr txBox="1"/>
          <p:nvPr/>
        </p:nvSpPr>
        <p:spPr>
          <a:xfrm>
            <a:off x="304800" y="3429000"/>
            <a:ext cx="4638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হাইড্রোজেনের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সংযোজন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5AE41DE-ECA6-49D6-99C4-EB3048CB83CB}"/>
              </a:ext>
            </a:extLst>
          </p:cNvPr>
          <p:cNvGrpSpPr/>
          <p:nvPr/>
        </p:nvGrpSpPr>
        <p:grpSpPr>
          <a:xfrm>
            <a:off x="340042" y="3952220"/>
            <a:ext cx="11545454" cy="2411574"/>
            <a:chOff x="340042" y="3952220"/>
            <a:chExt cx="11545454" cy="2411574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E030D2E-1379-44E7-B7BC-AF99EA8C9862}"/>
                </a:ext>
              </a:extLst>
            </p:cNvPr>
            <p:cNvSpPr/>
            <p:nvPr/>
          </p:nvSpPr>
          <p:spPr>
            <a:xfrm>
              <a:off x="340042" y="3952220"/>
              <a:ext cx="11545454" cy="241157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F2AA6744-AC7E-4E38-A679-665714B2E7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69" b="50000"/>
            <a:stretch/>
          </p:blipFill>
          <p:spPr>
            <a:xfrm>
              <a:off x="471055" y="4064000"/>
              <a:ext cx="11296070" cy="2198255"/>
            </a:xfrm>
            <a:prstGeom prst="rect">
              <a:avLst/>
            </a:prstGeom>
          </p:spPr>
        </p:pic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F00404-A2DA-4845-81E3-964A6D6A8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10/22/2020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1DBE75-9DD2-48F9-B212-41E7A045D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NikoshBAN" panose="02000000000000000000" pitchFamily="2" charset="0"/>
                <a:cs typeface="NikoshBAN" panose="02000000000000000000" pitchFamily="2" charset="0"/>
              </a:rPr>
              <a:t>উপালী বড়ুয়া, সহকারী শিক্ষক , জামালখান কুসুম কুমারী সিটি কর্পোরেশন বালিকা উচ্চ বিদ্যালয়, রহমতগঞ্জ , চট্টগ্রাম</a:t>
            </a:r>
            <a:r>
              <a:rPr lang="en-US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80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D89422C-CE18-4BCF-8E64-1B077812FCC6}"/>
              </a:ext>
            </a:extLst>
          </p:cNvPr>
          <p:cNvSpPr/>
          <p:nvPr/>
        </p:nvSpPr>
        <p:spPr>
          <a:xfrm>
            <a:off x="186430" y="110835"/>
            <a:ext cx="11830079" cy="6428509"/>
          </a:xfrm>
          <a:prstGeom prst="rect">
            <a:avLst/>
          </a:prstGeom>
          <a:noFill/>
          <a:ln w="76200" cap="sq" cmpd="tri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09E621-BCF2-4D37-B20D-81129D7ADFE5}"/>
              </a:ext>
            </a:extLst>
          </p:cNvPr>
          <p:cNvSpPr txBox="1"/>
          <p:nvPr/>
        </p:nvSpPr>
        <p:spPr>
          <a:xfrm>
            <a:off x="186430" y="290946"/>
            <a:ext cx="11462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সংযোজন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5966CB1-1248-4D6E-861E-968AC9FB293E}"/>
              </a:ext>
            </a:extLst>
          </p:cNvPr>
          <p:cNvGrpSpPr/>
          <p:nvPr/>
        </p:nvGrpSpPr>
        <p:grpSpPr>
          <a:xfrm>
            <a:off x="3317385" y="290946"/>
            <a:ext cx="8525164" cy="2765938"/>
            <a:chOff x="628073" y="969818"/>
            <a:chExt cx="10945091" cy="245918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F37C5EB-8998-48F9-B484-15E88A58D971}"/>
                </a:ext>
              </a:extLst>
            </p:cNvPr>
            <p:cNvSpPr/>
            <p:nvPr/>
          </p:nvSpPr>
          <p:spPr>
            <a:xfrm>
              <a:off x="628073" y="969818"/>
              <a:ext cx="10945091" cy="2459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38747AA-768A-4F2B-AA3E-951F5B755D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436" y="1043710"/>
              <a:ext cx="10751127" cy="2299854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8B7DCA2-E6CB-4E9E-9211-E44161F83321}"/>
              </a:ext>
            </a:extLst>
          </p:cNvPr>
          <p:cNvSpPr txBox="1"/>
          <p:nvPr/>
        </p:nvSpPr>
        <p:spPr>
          <a:xfrm>
            <a:off x="266932" y="2919124"/>
            <a:ext cx="3773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ব্রোমিন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সংযোজন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AB17466-DD35-4F7A-90F5-C1A794862CED}"/>
              </a:ext>
            </a:extLst>
          </p:cNvPr>
          <p:cNvGrpSpPr/>
          <p:nvPr/>
        </p:nvGrpSpPr>
        <p:grpSpPr>
          <a:xfrm>
            <a:off x="339933" y="3667760"/>
            <a:ext cx="6514698" cy="2042001"/>
            <a:chOff x="286327" y="3897745"/>
            <a:chExt cx="11610109" cy="257694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D48EA5-7BFA-4862-BB1F-B21557F67050}"/>
                </a:ext>
              </a:extLst>
            </p:cNvPr>
            <p:cNvSpPr/>
            <p:nvPr/>
          </p:nvSpPr>
          <p:spPr>
            <a:xfrm>
              <a:off x="286327" y="3897745"/>
              <a:ext cx="11610109" cy="25769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2121756-49DE-4010-982D-0293E79F83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280"/>
            <a:stretch/>
          </p:blipFill>
          <p:spPr>
            <a:xfrm>
              <a:off x="393820" y="3976254"/>
              <a:ext cx="11404360" cy="2419927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4766E10D-EDBE-461C-AF23-0996DFF32536}"/>
              </a:ext>
            </a:extLst>
          </p:cNvPr>
          <p:cNvSpPr txBox="1"/>
          <p:nvPr/>
        </p:nvSpPr>
        <p:spPr>
          <a:xfrm>
            <a:off x="339933" y="5781491"/>
            <a:ext cx="11512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এক্ষেত্রে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ব্রোমিন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অ্যালকিনের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দূরীভূত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অসম্পৃক্ততা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প্রমাণ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9C46BF1-25BB-4C3B-88B2-07ADD14CAA70}"/>
              </a:ext>
            </a:extLst>
          </p:cNvPr>
          <p:cNvGrpSpPr/>
          <p:nvPr/>
        </p:nvGrpSpPr>
        <p:grpSpPr>
          <a:xfrm>
            <a:off x="7509164" y="3291517"/>
            <a:ext cx="4139593" cy="2418244"/>
            <a:chOff x="7509164" y="2417662"/>
            <a:chExt cx="4139593" cy="288401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283C2B8-A250-483D-A7B9-BCACD4D72353}"/>
                </a:ext>
              </a:extLst>
            </p:cNvPr>
            <p:cNvSpPr/>
            <p:nvPr/>
          </p:nvSpPr>
          <p:spPr>
            <a:xfrm>
              <a:off x="7509164" y="2417662"/>
              <a:ext cx="4139593" cy="28840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2DBA527-8641-47FD-98FB-92949824A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8473" y="2535735"/>
              <a:ext cx="3888509" cy="2604796"/>
            </a:xfrm>
            <a:prstGeom prst="rect">
              <a:avLst/>
            </a:prstGeom>
          </p:spPr>
        </p:pic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FC6708-7F42-4061-A8BE-D80FD1F38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10/22/2020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7A75E9-4250-4108-8C12-7926FE178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NikoshBAN" panose="02000000000000000000" pitchFamily="2" charset="0"/>
                <a:cs typeface="NikoshBAN" panose="02000000000000000000" pitchFamily="2" charset="0"/>
              </a:rPr>
              <a:t>উপালী বড়ুয়া, সহকারী শিক্ষক , জামালখান কুসুম কুমারী সিটি কর্পোরেশন বালিকা উচ্চ বিদ্যালয়, রহমতগঞ্জ , চট্টগ্রাম</a:t>
            </a:r>
            <a:r>
              <a:rPr lang="en-US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8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3BC4BF9-C5D1-4218-B6FE-59ABF5939401}"/>
              </a:ext>
            </a:extLst>
          </p:cNvPr>
          <p:cNvSpPr/>
          <p:nvPr/>
        </p:nvSpPr>
        <p:spPr>
          <a:xfrm>
            <a:off x="180960" y="214745"/>
            <a:ext cx="11830079" cy="6428509"/>
          </a:xfrm>
          <a:prstGeom prst="rect">
            <a:avLst/>
          </a:prstGeom>
          <a:noFill/>
          <a:ln w="76200" cap="sq" cmpd="tri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152D24-3DFC-44A7-B972-2B89B40E912F}"/>
              </a:ext>
            </a:extLst>
          </p:cNvPr>
          <p:cNvSpPr txBox="1"/>
          <p:nvPr/>
        </p:nvSpPr>
        <p:spPr>
          <a:xfrm>
            <a:off x="409859" y="347073"/>
            <a:ext cx="8017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পটাশিয়াম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ম্যাঙ্গানেট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জায়মান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অক্সিজেন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জারণ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778164-6129-486D-8E0A-F5BA77F2EFE6}"/>
              </a:ext>
            </a:extLst>
          </p:cNvPr>
          <p:cNvSpPr txBox="1"/>
          <p:nvPr/>
        </p:nvSpPr>
        <p:spPr>
          <a:xfrm>
            <a:off x="635860" y="2964676"/>
            <a:ext cx="1099619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3200" b="0" i="0" dirty="0"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জারক পদার্থের সাথে পানি বা ক্ষারক পদার্থের বিক্রিয়ায় একটি বিচ্ছিন্ন অক্সিজেন পরমানু বিক্রিয়ার মধ্যবর্তী সময়ে অতি অল্প সময়ের জন্য সৃষ্টি হয়। </a:t>
            </a:r>
            <a:r>
              <a:rPr lang="as-IN" sz="3200" b="0" i="0" dirty="0">
                <a:solidFill>
                  <a:srgbClr val="0070C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এটিই জায়মান অক্সিজেন।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A8A6BA1-2923-4BDA-A920-17108D8AC6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46" y="3616036"/>
            <a:ext cx="3020290" cy="279516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1F8F9FA-993F-4E5C-AAEB-ECE15511CAE3}"/>
              </a:ext>
            </a:extLst>
          </p:cNvPr>
          <p:cNvGrpSpPr/>
          <p:nvPr/>
        </p:nvGrpSpPr>
        <p:grpSpPr>
          <a:xfrm>
            <a:off x="409859" y="870293"/>
            <a:ext cx="11372279" cy="1974507"/>
            <a:chOff x="409859" y="870293"/>
            <a:chExt cx="11372279" cy="197450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32055E5-D617-4F29-8C08-B60C0B34AB77}"/>
                </a:ext>
              </a:extLst>
            </p:cNvPr>
            <p:cNvSpPr/>
            <p:nvPr/>
          </p:nvSpPr>
          <p:spPr>
            <a:xfrm>
              <a:off x="409859" y="870293"/>
              <a:ext cx="11372279" cy="197450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B02C100-D959-4962-B52F-5206C2F39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236" y="1018362"/>
              <a:ext cx="11114816" cy="1705059"/>
            </a:xfrm>
            <a:prstGeom prst="rect">
              <a:avLst/>
            </a:prstGeom>
          </p:spPr>
        </p:pic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133365-9E4C-4D56-A623-B7AD0D352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10/22/2020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9750E4-3C2C-4AF4-A305-A25BFB539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NikoshBAN" panose="02000000000000000000" pitchFamily="2" charset="0"/>
                <a:cs typeface="NikoshBAN" panose="02000000000000000000" pitchFamily="2" charset="0"/>
              </a:rPr>
              <a:t>উপালী বড়ুয়া, সহকারী শিক্ষক , জামালখান কুসুম কুমারী সিটি কর্পোরেশন বালিকা উচ্চ বিদ্যালয়, রহমতগঞ্জ , চট্টগ্রাম</a:t>
            </a:r>
            <a:r>
              <a:rPr lang="en-US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10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6843AEA-491D-43F3-B6F8-9C7806F9E718}"/>
              </a:ext>
            </a:extLst>
          </p:cNvPr>
          <p:cNvSpPr/>
          <p:nvPr/>
        </p:nvSpPr>
        <p:spPr>
          <a:xfrm>
            <a:off x="180960" y="214745"/>
            <a:ext cx="11830079" cy="6428509"/>
          </a:xfrm>
          <a:prstGeom prst="rect">
            <a:avLst/>
          </a:prstGeom>
          <a:noFill/>
          <a:ln w="76200" cap="sq" cmpd="tri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C29692-50FE-4840-B84C-86684A22CE45}"/>
              </a:ext>
            </a:extLst>
          </p:cNvPr>
          <p:cNvSpPr txBox="1"/>
          <p:nvPr/>
        </p:nvSpPr>
        <p:spPr>
          <a:xfrm>
            <a:off x="409859" y="347073"/>
            <a:ext cx="8017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পলিমারকরণ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9142B10-6D68-42D9-997C-4B0105DAD4A9}"/>
              </a:ext>
            </a:extLst>
          </p:cNvPr>
          <p:cNvGrpSpPr/>
          <p:nvPr/>
        </p:nvGrpSpPr>
        <p:grpSpPr>
          <a:xfrm>
            <a:off x="325582" y="879104"/>
            <a:ext cx="11561618" cy="2549896"/>
            <a:chOff x="325582" y="879104"/>
            <a:chExt cx="11561618" cy="254989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12D6189-D3A1-449F-AAB1-0F1C933DDC63}"/>
                </a:ext>
              </a:extLst>
            </p:cNvPr>
            <p:cNvSpPr/>
            <p:nvPr/>
          </p:nvSpPr>
          <p:spPr>
            <a:xfrm>
              <a:off x="325582" y="879104"/>
              <a:ext cx="11561618" cy="25498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FF0251D-E0BD-474F-AC3B-81EF95B2AE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859" y="993404"/>
              <a:ext cx="11372282" cy="2331687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FDDEF369-D2F4-48F0-9E65-3693973972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82" y="3657600"/>
            <a:ext cx="11561618" cy="2853327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974F47-85FA-4EE0-9D17-BD0758B29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10/22/2020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77D380-198E-44FD-BA4B-6089D93CD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NikoshBAN" panose="02000000000000000000" pitchFamily="2" charset="0"/>
                <a:cs typeface="NikoshBAN" panose="02000000000000000000" pitchFamily="2" charset="0"/>
              </a:rPr>
              <a:t>উপালী বড়ুয়া, সহকারী শিক্ষক , জামালখান কুসুম কুমারী সিটি কর্পোরেশন বালিকা উচ্চ বিদ্যালয়, রহমতগঞ্জ , চট্টগ্রাম</a:t>
            </a:r>
            <a:r>
              <a:rPr lang="en-US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72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4B553EE-E2C6-4BC6-819C-7DC93A5BD614}"/>
              </a:ext>
            </a:extLst>
          </p:cNvPr>
          <p:cNvSpPr/>
          <p:nvPr/>
        </p:nvSpPr>
        <p:spPr>
          <a:xfrm>
            <a:off x="186430" y="110835"/>
            <a:ext cx="11830079" cy="6428509"/>
          </a:xfrm>
          <a:prstGeom prst="rect">
            <a:avLst/>
          </a:prstGeom>
          <a:noFill/>
          <a:ln w="76200" cap="sq" cmpd="tri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4AF544-B335-4F47-8CA2-7036A84A6990}"/>
              </a:ext>
            </a:extLst>
          </p:cNvPr>
          <p:cNvSpPr txBox="1"/>
          <p:nvPr/>
        </p:nvSpPr>
        <p:spPr>
          <a:xfrm>
            <a:off x="585961" y="318656"/>
            <a:ext cx="114196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অসম্পৃক্ত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হাইড্রোকার্বন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অ্যালকাইন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জৈব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যৌগের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কার্বন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কার্বন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ত্রিবন্ধন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বিদ্যমান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সংকেত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800" baseline="-25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2n-2, 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n=2,3….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বসবে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যেমন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: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400" b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40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b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72CD38-49E3-4245-A72E-979510212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094704"/>
            <a:ext cx="5686651" cy="12303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B18A31-7104-4469-987D-666C8BE3EE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47" y="3906556"/>
            <a:ext cx="5276850" cy="224486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2AF0F5-84B2-4617-897B-F5D69E534E28}"/>
              </a:ext>
            </a:extLst>
          </p:cNvPr>
          <p:cNvSpPr txBox="1"/>
          <p:nvPr/>
        </p:nvSpPr>
        <p:spPr>
          <a:xfrm>
            <a:off x="6670964" y="4521155"/>
            <a:ext cx="434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প্রোপাইন</a:t>
            </a:r>
            <a:endParaRPr lang="en-US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C5DD1C-AB22-4064-B13A-1A0BF62FCAED}"/>
              </a:ext>
            </a:extLst>
          </p:cNvPr>
          <p:cNvSpPr txBox="1"/>
          <p:nvPr/>
        </p:nvSpPr>
        <p:spPr>
          <a:xfrm>
            <a:off x="994064" y="2280803"/>
            <a:ext cx="434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ইথাইন</a:t>
            </a:r>
            <a:endParaRPr lang="en-US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28AD8A-BEEB-40FA-9461-0CBDF5A8B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10/22/2020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FCE6EC-339F-47BF-9629-FFA2E0253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NikoshBAN" panose="02000000000000000000" pitchFamily="2" charset="0"/>
                <a:cs typeface="NikoshBAN" panose="02000000000000000000" pitchFamily="2" charset="0"/>
              </a:rPr>
              <a:t>উপালী বড়ুয়া, সহকারী শিক্ষক , জামালখান কুসুম কুমারী সিটি কর্পোরেশন বালিকা উচ্চ বিদ্যালয়, রহমতগঞ্জ , চট্টগ্রাম</a:t>
            </a:r>
            <a:r>
              <a:rPr lang="en-US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82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4B553EE-E2C6-4BC6-819C-7DC93A5BD614}"/>
              </a:ext>
            </a:extLst>
          </p:cNvPr>
          <p:cNvSpPr/>
          <p:nvPr/>
        </p:nvSpPr>
        <p:spPr>
          <a:xfrm>
            <a:off x="186430" y="110835"/>
            <a:ext cx="11830079" cy="6428509"/>
          </a:xfrm>
          <a:prstGeom prst="rect">
            <a:avLst/>
          </a:prstGeom>
          <a:noFill/>
          <a:ln w="76200" cap="sq" cmpd="tri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F4F863-4557-4612-9F3F-9EC33F66DFB3}"/>
              </a:ext>
            </a:extLst>
          </p:cNvPr>
          <p:cNvSpPr txBox="1"/>
          <p:nvPr/>
        </p:nvSpPr>
        <p:spPr>
          <a:xfrm>
            <a:off x="311728" y="210052"/>
            <a:ext cx="109727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অ্যালকাইনের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প্রণালী</a:t>
            </a:r>
            <a:r>
              <a:rPr lang="en-US" sz="2800" dirty="0"/>
              <a:t>: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ক্যালসিয়াম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কার্বাইড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E1A998-462C-4EFC-BED7-1758B989D5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6" t="19388" r="386" b="70603"/>
          <a:stretch/>
        </p:blipFill>
        <p:spPr>
          <a:xfrm>
            <a:off x="311728" y="995129"/>
            <a:ext cx="11568544" cy="8856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2227AC9-5000-4E1C-93C5-314C3D30C2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64" y="1969007"/>
            <a:ext cx="11495807" cy="423403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086C28-2CFF-42D9-8F90-0AAC9652D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10/22/2020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0F1E4E-9244-471B-986A-44964C3FB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NikoshBAN" panose="02000000000000000000" pitchFamily="2" charset="0"/>
                <a:cs typeface="NikoshBAN" panose="02000000000000000000" pitchFamily="2" charset="0"/>
              </a:rPr>
              <a:t>উপালী বড়ুয়া, সহকারী শিক্ষক , জামালখান কুসুম কুমারী সিটি কর্পোরেশন বালিকা উচ্চ বিদ্যালয়, রহমতগঞ্জ , চট্টগ্রাম</a:t>
            </a:r>
            <a:r>
              <a:rPr lang="en-US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93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04A505A-5EE7-40A1-B728-479E8A32E6B9}"/>
              </a:ext>
            </a:extLst>
          </p:cNvPr>
          <p:cNvSpPr/>
          <p:nvPr/>
        </p:nvSpPr>
        <p:spPr>
          <a:xfrm>
            <a:off x="186430" y="110835"/>
            <a:ext cx="11830079" cy="6428509"/>
          </a:xfrm>
          <a:prstGeom prst="rect">
            <a:avLst/>
          </a:prstGeom>
          <a:noFill/>
          <a:ln w="76200" cap="sq" cmpd="tri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6EAB52-5F48-46E1-85D6-00F2C1F2904C}"/>
              </a:ext>
            </a:extLst>
          </p:cNvPr>
          <p:cNvSpPr txBox="1"/>
          <p:nvPr/>
        </p:nvSpPr>
        <p:spPr>
          <a:xfrm>
            <a:off x="293542" y="318656"/>
            <a:ext cx="1159365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অ্যালকাইন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সমূহের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অ্যালকাইন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সমূহের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কার্বন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কার্বন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ত্রিবন্ধন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দূর্বল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(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)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শক্তিশালী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সিগমা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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)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বিদ্যমান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দূর্বল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ভেঙে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বিক্রিয়ায়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009C1B-3CEB-4EBB-AFCD-9B58FE30FC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60" y="1888317"/>
            <a:ext cx="10393680" cy="399432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3AD150-5D39-40AA-AB72-57A122104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10/22/2020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F9BEE9-B736-4021-82D9-1569C7116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NikoshBAN" panose="02000000000000000000" pitchFamily="2" charset="0"/>
                <a:cs typeface="NikoshBAN" panose="02000000000000000000" pitchFamily="2" charset="0"/>
              </a:rPr>
              <a:t>উপালী বড়ুয়া, সহকারী শিক্ষক , জামালখান কুসুম কুমারী সিটি কর্পোরেশন বালিকা উচ্চ বিদ্যালয়, রহমতগঞ্জ , চট্টগ্রাম</a:t>
            </a:r>
            <a:r>
              <a:rPr lang="en-US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5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E60B085-8997-4F4E-AE94-E9CF5F432397}"/>
              </a:ext>
            </a:extLst>
          </p:cNvPr>
          <p:cNvSpPr/>
          <p:nvPr/>
        </p:nvSpPr>
        <p:spPr>
          <a:xfrm>
            <a:off x="180960" y="214745"/>
            <a:ext cx="11830079" cy="6428509"/>
          </a:xfrm>
          <a:prstGeom prst="rect">
            <a:avLst/>
          </a:prstGeom>
          <a:noFill/>
          <a:ln w="76200" cap="sq" cmpd="tri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C6E730-7B4F-4DAC-90CE-363758DDFE26}"/>
              </a:ext>
            </a:extLst>
          </p:cNvPr>
          <p:cNvSpPr txBox="1"/>
          <p:nvPr/>
        </p:nvSpPr>
        <p:spPr>
          <a:xfrm>
            <a:off x="336181" y="257512"/>
            <a:ext cx="11462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হাইড্রোজেনের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সংযোজন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EDC0FBD-0593-4410-91B8-23020555C3E1}"/>
              </a:ext>
            </a:extLst>
          </p:cNvPr>
          <p:cNvGrpSpPr/>
          <p:nvPr/>
        </p:nvGrpSpPr>
        <p:grpSpPr>
          <a:xfrm>
            <a:off x="364835" y="1054498"/>
            <a:ext cx="11462327" cy="2231627"/>
            <a:chOff x="364835" y="1054498"/>
            <a:chExt cx="11462327" cy="265182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E78C908-C4B9-4B52-A6B7-DA7FDD29C49C}"/>
                </a:ext>
              </a:extLst>
            </p:cNvPr>
            <p:cNvSpPr/>
            <p:nvPr/>
          </p:nvSpPr>
          <p:spPr>
            <a:xfrm>
              <a:off x="364835" y="1054498"/>
              <a:ext cx="11462327" cy="26518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0D08AB4-B8FE-4B66-A755-BBB0D6BDDE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040" y="1137824"/>
              <a:ext cx="11220610" cy="2462626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1C676BC9-F1A2-4340-BFB1-DBE06D50FD32}"/>
              </a:ext>
            </a:extLst>
          </p:cNvPr>
          <p:cNvSpPr txBox="1"/>
          <p:nvPr/>
        </p:nvSpPr>
        <p:spPr>
          <a:xfrm>
            <a:off x="457040" y="3429000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ব্রোমিনের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সংযোজন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F50CFEE-54FB-43A6-9527-D1957905A358}"/>
              </a:ext>
            </a:extLst>
          </p:cNvPr>
          <p:cNvGrpSpPr/>
          <p:nvPr/>
        </p:nvGrpSpPr>
        <p:grpSpPr>
          <a:xfrm>
            <a:off x="336181" y="3995304"/>
            <a:ext cx="11472364" cy="2415600"/>
            <a:chOff x="336181" y="4286250"/>
            <a:chExt cx="11472364" cy="2143125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7D2143B-267E-4EA4-AF84-088C5435E91C}"/>
                </a:ext>
              </a:extLst>
            </p:cNvPr>
            <p:cNvSpPr/>
            <p:nvPr/>
          </p:nvSpPr>
          <p:spPr>
            <a:xfrm>
              <a:off x="336181" y="4286250"/>
              <a:ext cx="11472364" cy="21431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D7E36169-28DB-4514-B9BC-F0F3761A16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>
            <a:xfrm>
              <a:off x="457038" y="4371974"/>
              <a:ext cx="11220611" cy="1971675"/>
            </a:xfrm>
            <a:prstGeom prst="rect">
              <a:avLst/>
            </a:prstGeom>
          </p:spPr>
        </p:pic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51ABC-024E-4121-974B-204EB74B7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10/22/2020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580C7E-942B-4848-B6C5-CED9A4F3C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NikoshBAN" panose="02000000000000000000" pitchFamily="2" charset="0"/>
                <a:cs typeface="NikoshBAN" panose="02000000000000000000" pitchFamily="2" charset="0"/>
              </a:rPr>
              <a:t>উপালী বড়ুয়া, সহকারী শিক্ষক , জামালখান কুসুম কুমারী সিটি কর্পোরেশন বালিকা উচ্চ বিদ্যালয়, রহমতগঞ্জ , চট্টগ্রাম</a:t>
            </a:r>
            <a:r>
              <a:rPr lang="en-US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92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EB5CE01-7BCE-43BB-9385-2A42A737BA3B}"/>
              </a:ext>
            </a:extLst>
          </p:cNvPr>
          <p:cNvSpPr/>
          <p:nvPr/>
        </p:nvSpPr>
        <p:spPr>
          <a:xfrm>
            <a:off x="186430" y="440174"/>
            <a:ext cx="11830079" cy="6099170"/>
          </a:xfrm>
          <a:prstGeom prst="rect">
            <a:avLst/>
          </a:prstGeom>
          <a:noFill/>
          <a:ln w="76200" cap="sq" cmpd="tri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E711F6-584F-4C49-8A22-EEBE657EB423}"/>
              </a:ext>
            </a:extLst>
          </p:cNvPr>
          <p:cNvSpPr txBox="1"/>
          <p:nvPr/>
        </p:nvSpPr>
        <p:spPr>
          <a:xfrm>
            <a:off x="3105147" y="1433638"/>
            <a:ext cx="50380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সংযোজন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1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09B0EAB-9129-413E-9A3F-13FAE53DD0A2}"/>
              </a:ext>
            </a:extLst>
          </p:cNvPr>
          <p:cNvGrpSpPr/>
          <p:nvPr/>
        </p:nvGrpSpPr>
        <p:grpSpPr>
          <a:xfrm>
            <a:off x="352425" y="2556308"/>
            <a:ext cx="11410953" cy="2200276"/>
            <a:chOff x="685800" y="1990725"/>
            <a:chExt cx="11001375" cy="220027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4E00FD4-97BF-4AC6-9FDC-F01CD24BCC8F}"/>
                </a:ext>
              </a:extLst>
            </p:cNvPr>
            <p:cNvSpPr/>
            <p:nvPr/>
          </p:nvSpPr>
          <p:spPr>
            <a:xfrm>
              <a:off x="685800" y="1990725"/>
              <a:ext cx="11001375" cy="220027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585CECD-287E-4E5B-A064-B690C10CA3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796"/>
            <a:stretch/>
          </p:blipFill>
          <p:spPr>
            <a:xfrm>
              <a:off x="1423986" y="2238375"/>
              <a:ext cx="9525002" cy="1860651"/>
            </a:xfrm>
            <a:prstGeom prst="rect">
              <a:avLst/>
            </a:prstGeom>
          </p:spPr>
        </p:pic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D04023-7E92-4C7E-A0B9-B363C03CB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10/22/2020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6DAD7A-0512-41E6-8D73-8457B0CE2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NikoshBAN" panose="02000000000000000000" pitchFamily="2" charset="0"/>
                <a:cs typeface="NikoshBAN" panose="02000000000000000000" pitchFamily="2" charset="0"/>
              </a:rPr>
              <a:t>উপালী বড়ুয়া, সহকারী শিক্ষক , জামালখান কুসুম কুমারী সিটি কর্পোরেশন বালিকা উচ্চ বিদ্যালয়, রহমতগঞ্জ , চট্টগ্রাম</a:t>
            </a:r>
            <a:r>
              <a:rPr lang="en-US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58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0C8D4E2-A1B7-43A3-9A49-053A77F32EE4}"/>
              </a:ext>
            </a:extLst>
          </p:cNvPr>
          <p:cNvSpPr/>
          <p:nvPr/>
        </p:nvSpPr>
        <p:spPr>
          <a:xfrm>
            <a:off x="7443019" y="1227244"/>
            <a:ext cx="3500284" cy="4709652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8F260B8-796C-47CE-914A-238FB9BB5250}"/>
              </a:ext>
            </a:extLst>
          </p:cNvPr>
          <p:cNvSpPr/>
          <p:nvPr/>
        </p:nvSpPr>
        <p:spPr>
          <a:xfrm>
            <a:off x="186430" y="55418"/>
            <a:ext cx="11830079" cy="6539346"/>
          </a:xfrm>
          <a:prstGeom prst="rect">
            <a:avLst/>
          </a:prstGeom>
          <a:noFill/>
          <a:ln w="76200" cap="sq" cmpd="tri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D78DFCF-2B16-4C23-90C8-170563D5C9AC}"/>
              </a:ext>
            </a:extLst>
          </p:cNvPr>
          <p:cNvGrpSpPr/>
          <p:nvPr/>
        </p:nvGrpSpPr>
        <p:grpSpPr>
          <a:xfrm>
            <a:off x="1147724" y="320023"/>
            <a:ext cx="5853439" cy="5509199"/>
            <a:chOff x="1026642" y="737762"/>
            <a:chExt cx="3199471" cy="338072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1BCA69B-0A5E-4C37-B30A-12CE3E0633BA}"/>
                </a:ext>
              </a:extLst>
            </p:cNvPr>
            <p:cNvSpPr txBox="1"/>
            <p:nvPr/>
          </p:nvSpPr>
          <p:spPr>
            <a:xfrm>
              <a:off x="2026257" y="737762"/>
              <a:ext cx="2199856" cy="33807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bn-IN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4800" dirty="0">
                  <a:latin typeface="NikoshBAN" pitchFamily="2" charset="0"/>
                  <a:cs typeface="NikoshBAN" pitchFamily="2" charset="0"/>
                </a:rPr>
                <a:t>উপালী বড়ুয়া</a:t>
              </a:r>
            </a:p>
            <a:p>
              <a:pPr algn="ctr">
                <a:buNone/>
              </a:pPr>
              <a:r>
                <a:rPr lang="en-US" sz="3200" dirty="0" err="1">
                  <a:solidFill>
                    <a:srgbClr val="6600FF"/>
                  </a:solidFill>
                  <a:latin typeface="NikoshBAN" pitchFamily="2" charset="0"/>
                  <a:cs typeface="NikoshBAN" pitchFamily="2" charset="0"/>
                </a:rPr>
                <a:t>এম.এস.সি</a:t>
              </a:r>
              <a:r>
                <a:rPr lang="en-US" sz="3200" dirty="0">
                  <a:solidFill>
                    <a:srgbClr val="6600FF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200" dirty="0" err="1">
                  <a:solidFill>
                    <a:srgbClr val="6600FF"/>
                  </a:solidFill>
                  <a:latin typeface="NikoshBAN" pitchFamily="2" charset="0"/>
                  <a:cs typeface="NikoshBAN" pitchFamily="2" charset="0"/>
                </a:rPr>
                <a:t>বি</a:t>
              </a:r>
              <a:r>
                <a:rPr lang="en-US" sz="3200" dirty="0">
                  <a:solidFill>
                    <a:srgbClr val="6600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rgbClr val="6600FF"/>
                  </a:solidFill>
                  <a:latin typeface="NikoshBAN" pitchFamily="2" charset="0"/>
                  <a:cs typeface="NikoshBAN" pitchFamily="2" charset="0"/>
                </a:rPr>
                <a:t>এড</a:t>
              </a:r>
              <a:r>
                <a:rPr lang="en-US" sz="3200" dirty="0">
                  <a:solidFill>
                    <a:srgbClr val="6600FF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200" dirty="0" err="1">
                  <a:solidFill>
                    <a:srgbClr val="6600FF"/>
                  </a:solidFill>
                  <a:latin typeface="NikoshBAN" pitchFamily="2" charset="0"/>
                  <a:cs typeface="NikoshBAN" pitchFamily="2" charset="0"/>
                </a:rPr>
                <a:t>এম.বি.এ</a:t>
              </a:r>
              <a:r>
                <a:rPr lang="en-US" sz="3200" dirty="0">
                  <a:solidFill>
                    <a:srgbClr val="6600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bn-IN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3200" dirty="0">
                  <a:latin typeface="NikoshBAN" pitchFamily="2" charset="0"/>
                  <a:cs typeface="NikoshBAN" pitchFamily="2" charset="0"/>
                </a:rPr>
                <a:t>সহকারী শিক্ষক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dirty="0">
                  <a:latin typeface="NikoshBAN" pitchFamily="2" charset="0"/>
                  <a:cs typeface="NikoshBAN" pitchFamily="2" charset="0"/>
                  <a:hlinkClick r:id="rId3"/>
                </a:rPr>
                <a:t>bula_upali@yahoo.com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b="1" dirty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b="1" dirty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bn-IN" sz="3600" dirty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জামালখান কুসুম কুমারী সিটি কর্পোরেশন বালিকা বিদ্যালয়</a:t>
              </a:r>
              <a:r>
                <a:rPr lang="en-US" sz="3600" dirty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,</a:t>
              </a:r>
              <a:r>
                <a:rPr lang="en-US" sz="3600" dirty="0" err="1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রহমতগঞ্জ,চট্টগ্রাম</a:t>
              </a:r>
              <a:r>
                <a:rPr lang="en-US" sz="3600" dirty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algn="ctr"/>
              <a:r>
                <a:rPr lang="bn-IN" sz="2000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IN" dirty="0">
                <a:latin typeface="Times New Roman" pitchFamily="18" charset="0"/>
              </a:endParaRPr>
            </a:p>
            <a:p>
              <a:pPr algn="ctr"/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52AE571-2DE3-4CE5-9B51-E93BE7B75749}"/>
                </a:ext>
              </a:extLst>
            </p:cNvPr>
            <p:cNvPicPr/>
            <p:nvPr/>
          </p:nvPicPr>
          <p:blipFill>
            <a:blip r:embed="rId4" cstate="print">
              <a:lum bright="-56000" contrast="59000"/>
            </a:blip>
            <a:stretch>
              <a:fillRect/>
            </a:stretch>
          </p:blipFill>
          <p:spPr>
            <a:xfrm>
              <a:off x="1026642" y="1902353"/>
              <a:ext cx="957966" cy="1590675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DE8D95-7E38-4B9D-A43A-61EAD5FD1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10/22/2020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5B7C0F-AEB2-4201-BEF2-09ACAA121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NikoshBAN" panose="02000000000000000000" pitchFamily="2" charset="0"/>
                <a:cs typeface="NikoshBAN" panose="02000000000000000000" pitchFamily="2" charset="0"/>
              </a:rPr>
              <a:t>উপালী বড়ুয়া, সহকারী শিক্ষক , জামালখান কুসুম কুমারী সিটি কর্পোরেশন বালিকা উচ্চ বিদ্যালয়, রহমতগঞ্জ , চট্টগ্রাম</a:t>
            </a:r>
            <a:r>
              <a:rPr lang="en-US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0654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38BD01A-94ED-4A8C-BD9C-05F138D9B720}"/>
              </a:ext>
            </a:extLst>
          </p:cNvPr>
          <p:cNvSpPr/>
          <p:nvPr/>
        </p:nvSpPr>
        <p:spPr>
          <a:xfrm>
            <a:off x="186430" y="110835"/>
            <a:ext cx="11830079" cy="6428509"/>
          </a:xfrm>
          <a:prstGeom prst="rect">
            <a:avLst/>
          </a:prstGeom>
          <a:noFill/>
          <a:ln w="76200" cap="sq" cmpd="tri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745667-D369-4131-BFCC-F3E699278438}"/>
              </a:ext>
            </a:extLst>
          </p:cNvPr>
          <p:cNvSpPr txBox="1"/>
          <p:nvPr/>
        </p:nvSpPr>
        <p:spPr>
          <a:xfrm>
            <a:off x="371475" y="1447800"/>
            <a:ext cx="11449050" cy="499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অ্যালকোহল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জৈব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যৌগে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হাইড্রোক্সিল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: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মিথানল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OH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ইথানল</a:t>
            </a:r>
            <a:r>
              <a:rPr lang="en-US" sz="2800" dirty="0"/>
              <a:t> 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</a:t>
            </a:r>
            <a:r>
              <a:rPr lang="en-US" sz="20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</a:t>
            </a:r>
            <a:r>
              <a:rPr lang="en-US" sz="20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OH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অ্যালকেনের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এন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বাদ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অল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যোগ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এদের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সাধারণ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সংকেত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: 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800" b="1" baseline="-250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800" b="1" baseline="-250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2n+1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OH</a:t>
            </a:r>
            <a:endParaRPr lang="en-US" sz="28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3200" b="1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অ্যালডিডাইড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জৈব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যৌগে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অ্যালডিহাইড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ইথান্যাল</a:t>
            </a:r>
            <a:r>
              <a:rPr lang="en-US" sz="3200" dirty="0"/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অ্যালকেনের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এন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বাদ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হাইড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যোগ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এদের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সাধারণ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সংকেত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: 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800" b="1" baseline="-250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800" b="1" baseline="-250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2n+1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CHO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32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ফ্যাটি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জৈব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যৌগে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কার্বক্সিলিক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: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ইথানয়িক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</a:t>
            </a:r>
            <a:r>
              <a:rPr lang="en-US" sz="20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COOH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অ্যালকেনের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এন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বাদ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দিয়ে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অয়িক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এসিড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যোগ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এদের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সাধারণ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সংকেত</a:t>
            </a:r>
            <a:r>
              <a:rPr lang="en-US" sz="28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: 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800" baseline="-250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2n+1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-COOH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E15C0B-C7BF-4FCD-A3A1-D76688B79583}"/>
              </a:ext>
            </a:extLst>
          </p:cNvPr>
          <p:cNvSpPr txBox="1"/>
          <p:nvPr/>
        </p:nvSpPr>
        <p:spPr>
          <a:xfrm>
            <a:off x="742950" y="321872"/>
            <a:ext cx="1028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জৈব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যৌগের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হই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4E7F21-8C79-4CB5-9990-5C376B194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10/22/2020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91E70C-2237-4AE2-8D94-844235A6F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NikoshBAN" panose="02000000000000000000" pitchFamily="2" charset="0"/>
                <a:cs typeface="NikoshBAN" panose="02000000000000000000" pitchFamily="2" charset="0"/>
              </a:rPr>
              <a:t>উপালী বড়ুয়া, সহকারী শিক্ষক , জামালখান কুসুম কুমারী সিটি কর্পোরেশন বালিকা উচ্চ বিদ্যালয়, রহমতগঞ্জ , চট্টগ্রাম</a:t>
            </a:r>
            <a:r>
              <a:rPr lang="en-US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21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6BF4A6D-9669-4A14-BDD6-FC923FF59848}"/>
              </a:ext>
            </a:extLst>
          </p:cNvPr>
          <p:cNvSpPr/>
          <p:nvPr/>
        </p:nvSpPr>
        <p:spPr>
          <a:xfrm>
            <a:off x="186430" y="400050"/>
            <a:ext cx="11830079" cy="6139294"/>
          </a:xfrm>
          <a:prstGeom prst="rect">
            <a:avLst/>
          </a:prstGeom>
          <a:noFill/>
          <a:ln w="76200" cap="sq" cmpd="tri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80502A-CD08-49B9-9D90-BF94A96CCECA}"/>
              </a:ext>
            </a:extLst>
          </p:cNvPr>
          <p:cNvSpPr txBox="1"/>
          <p:nvPr/>
        </p:nvSpPr>
        <p:spPr>
          <a:xfrm>
            <a:off x="457201" y="2386886"/>
            <a:ext cx="9425708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অসম্পৃক্ত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হাইড্রোকার্বন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হাইড্রোজিনেশন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বিক্রিয়ায়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প্রভাবক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 </a:t>
            </a:r>
          </a:p>
          <a:p>
            <a:pPr algn="just"/>
            <a:r>
              <a:rPr lang="en-US" sz="28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নিকেল</a:t>
            </a:r>
            <a:endParaRPr lang="en-US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400" dirty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ইথিনের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বাষ্পে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চাপের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বিক্রিয়ায়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 </a:t>
            </a:r>
          </a:p>
          <a:p>
            <a:pPr algn="just"/>
            <a:r>
              <a:rPr lang="en-US" sz="28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ইথানল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৩.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পটাশিয়াম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পারম্যাঙ্গানেট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বর্ণ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কিরূপ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 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গোলাপী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৪.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অ্যালকাইন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কোন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কোন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ধরনের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বন্ধন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বিদ্যমান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?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 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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বন্ধন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,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একটি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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বন্ধন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বিদ্যমান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A359E2-9B54-43C4-BF06-B876234F54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788" y="465755"/>
            <a:ext cx="3337214" cy="19490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79F50C-D3D4-4791-96F4-925963BBA839}"/>
              </a:ext>
            </a:extLst>
          </p:cNvPr>
          <p:cNvSpPr txBox="1"/>
          <p:nvPr/>
        </p:nvSpPr>
        <p:spPr>
          <a:xfrm>
            <a:off x="2802646" y="900508"/>
            <a:ext cx="3740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6000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rgbClr val="3333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05CDD0-B6C5-4C44-A723-2D19EB429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10/22/2020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879AF22-C56B-4892-86D2-F385F304B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NikoshBAN" panose="02000000000000000000" pitchFamily="2" charset="0"/>
                <a:cs typeface="NikoshBAN" panose="02000000000000000000" pitchFamily="2" charset="0"/>
              </a:rPr>
              <a:t>উপালী বড়ুয়া, সহকারী শিক্ষক , জামালখান কুসুম কুমারী সিটি কর্পোরেশন বালিকা উচ্চ বিদ্যালয়, রহমতগঞ্জ , চট্টগ্রাম</a:t>
            </a:r>
            <a:r>
              <a:rPr lang="en-US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71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C5EDDCF-AE77-4E34-BAA2-E668B53CA07D}"/>
              </a:ext>
            </a:extLst>
          </p:cNvPr>
          <p:cNvSpPr/>
          <p:nvPr/>
        </p:nvSpPr>
        <p:spPr>
          <a:xfrm>
            <a:off x="180960" y="187036"/>
            <a:ext cx="11830079" cy="6428509"/>
          </a:xfrm>
          <a:prstGeom prst="rect">
            <a:avLst/>
          </a:prstGeom>
          <a:noFill/>
          <a:ln w="76200" cap="sq" cmpd="tri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586DF79-9D50-46F5-ADEA-B957ADE3B85E}"/>
              </a:ext>
            </a:extLst>
          </p:cNvPr>
          <p:cNvGrpSpPr/>
          <p:nvPr/>
        </p:nvGrpSpPr>
        <p:grpSpPr>
          <a:xfrm>
            <a:off x="3449319" y="461818"/>
            <a:ext cx="5293360" cy="2360585"/>
            <a:chOff x="2042160" y="690880"/>
            <a:chExt cx="7721600" cy="469392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BDCFC11-5281-4B53-8CDC-B6C15DABD591}"/>
                </a:ext>
              </a:extLst>
            </p:cNvPr>
            <p:cNvSpPr/>
            <p:nvPr/>
          </p:nvSpPr>
          <p:spPr>
            <a:xfrm>
              <a:off x="2042160" y="690880"/>
              <a:ext cx="7721600" cy="4693920"/>
            </a:xfrm>
            <a:prstGeom prst="rect">
              <a:avLst/>
            </a:prstGeom>
            <a:solidFill>
              <a:srgbClr val="66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0AEBFA0-53F0-4C5D-A199-2D9F172D26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9840" y="783590"/>
              <a:ext cx="6736080" cy="4508500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40D6FCF-82D9-4430-9310-756D36520522}"/>
              </a:ext>
            </a:extLst>
          </p:cNvPr>
          <p:cNvSpPr txBox="1"/>
          <p:nvPr/>
        </p:nvSpPr>
        <p:spPr>
          <a:xfrm>
            <a:off x="533400" y="2924445"/>
            <a:ext cx="111633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dirty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dirty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পরীক্ষাগারে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অ্যালকেন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অ্যালকিন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অ্যালকাইনের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অ্যালকিন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অ্যালকাইনের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প্রস্তুতপ্রণালী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F51CD5-B52D-434C-BD93-6AD6ADA32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10/22/2020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592B5A-EDA2-4A6E-B459-A387A9284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NikoshBAN" panose="02000000000000000000" pitchFamily="2" charset="0"/>
                <a:cs typeface="NikoshBAN" panose="02000000000000000000" pitchFamily="2" charset="0"/>
              </a:rPr>
              <a:t>উপালী বড়ুয়া, সহকারী শিক্ষক , জামালখান কুসুম কুমারী সিটি কর্পোরেশন বালিকা উচ্চ বিদ্যালয়, রহমতগঞ্জ , চট্টগ্রাম</a:t>
            </a:r>
            <a:r>
              <a:rPr lang="en-US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0412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CCD2E1D-C422-4503-B80E-C9E090F1EF19}"/>
              </a:ext>
            </a:extLst>
          </p:cNvPr>
          <p:cNvSpPr/>
          <p:nvPr/>
        </p:nvSpPr>
        <p:spPr>
          <a:xfrm>
            <a:off x="180960" y="159327"/>
            <a:ext cx="11830079" cy="6428509"/>
          </a:xfrm>
          <a:prstGeom prst="rect">
            <a:avLst/>
          </a:prstGeom>
          <a:noFill/>
          <a:ln w="76200" cap="sq" cmpd="tri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45D3EBA-8D19-482F-86D4-C918B12A802A}"/>
              </a:ext>
            </a:extLst>
          </p:cNvPr>
          <p:cNvSpPr/>
          <p:nvPr/>
        </p:nvSpPr>
        <p:spPr>
          <a:xfrm>
            <a:off x="1361440" y="1278193"/>
            <a:ext cx="9763760" cy="44243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ক্লাসের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7200" dirty="0" err="1">
                <a:solidFill>
                  <a:srgbClr val="80008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7200" dirty="0">
              <a:solidFill>
                <a:srgbClr val="80008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1E4F3A-1DE3-43C7-AEDC-2BF99B1D2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10/22/2020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E0714F-02D1-4358-97C7-443717CA5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NikoshBAN" panose="02000000000000000000" pitchFamily="2" charset="0"/>
                <a:cs typeface="NikoshBAN" panose="02000000000000000000" pitchFamily="2" charset="0"/>
              </a:rPr>
              <a:t>উপালী বড়ুয়া, সহকারী শিক্ষক , জামালখান কুসুম কুমারী সিটি কর্পোরেশন বালিকা উচ্চ বিদ্যালয়, রহমতগঞ্জ , চট্টগ্রাম</a:t>
            </a:r>
            <a:r>
              <a:rPr lang="en-US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430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E6472B-7C66-4642-A547-62F8B3F5ED23}"/>
              </a:ext>
            </a:extLst>
          </p:cNvPr>
          <p:cNvSpPr/>
          <p:nvPr/>
        </p:nvSpPr>
        <p:spPr>
          <a:xfrm>
            <a:off x="186430" y="110836"/>
            <a:ext cx="11830079" cy="6428509"/>
          </a:xfrm>
          <a:prstGeom prst="rect">
            <a:avLst/>
          </a:prstGeom>
          <a:noFill/>
          <a:ln w="76200" cap="sq" cmpd="tri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6383363-56E1-4779-8C62-E5BBD9A00BDD}"/>
              </a:ext>
            </a:extLst>
          </p:cNvPr>
          <p:cNvGrpSpPr/>
          <p:nvPr/>
        </p:nvGrpSpPr>
        <p:grpSpPr>
          <a:xfrm>
            <a:off x="1066800" y="942109"/>
            <a:ext cx="3657600" cy="4953000"/>
            <a:chOff x="1066800" y="914400"/>
            <a:chExt cx="3657600" cy="4953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2EC44E9-0D29-4EF6-837E-8BB54A54E8C5}"/>
                </a:ext>
              </a:extLst>
            </p:cNvPr>
            <p:cNvSpPr/>
            <p:nvPr/>
          </p:nvSpPr>
          <p:spPr>
            <a:xfrm>
              <a:off x="1066800" y="914400"/>
              <a:ext cx="3657600" cy="4953000"/>
            </a:xfrm>
            <a:prstGeom prst="rect">
              <a:avLst/>
            </a:prstGeom>
            <a:ln w="38100">
              <a:solidFill>
                <a:srgbClr val="660066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4DD8735-A358-41CD-8991-B67073268B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0691" y="990600"/>
              <a:ext cx="3514436" cy="4791364"/>
            </a:xfrm>
            <a:prstGeom prst="rect">
              <a:avLst/>
            </a:prstGeom>
          </p:spPr>
        </p:pic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902D99C7-7FCD-462B-AAB9-7BE9EAC1BCCF}"/>
              </a:ext>
            </a:extLst>
          </p:cNvPr>
          <p:cNvSpPr/>
          <p:nvPr/>
        </p:nvSpPr>
        <p:spPr>
          <a:xfrm>
            <a:off x="6714836" y="738909"/>
            <a:ext cx="3833092" cy="5128491"/>
          </a:xfrm>
          <a:prstGeom prst="ellipse">
            <a:avLst/>
          </a:prstGeom>
          <a:noFill/>
          <a:ln w="28575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err="1">
                <a:solidFill>
                  <a:srgbClr val="6600FF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শ্রেণি</a:t>
            </a:r>
            <a:r>
              <a:rPr lang="en-US" sz="3200" dirty="0">
                <a:solidFill>
                  <a:srgbClr val="6600FF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:</a:t>
            </a:r>
            <a:r>
              <a:rPr lang="en-US" sz="3200" dirty="0" err="1">
                <a:solidFill>
                  <a:srgbClr val="6600FF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দশম,শাখা:ক</a:t>
            </a:r>
            <a:endParaRPr lang="en-US" sz="3200" dirty="0">
              <a:solidFill>
                <a:srgbClr val="6600FF"/>
              </a:solidFill>
              <a:latin typeface="NikoshBAN" pitchFamily="2" charset="0"/>
              <a:cs typeface="NikoshBAN" pitchFamily="2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অধ্যায়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: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একাদশ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err="1">
                <a:solidFill>
                  <a:srgbClr val="6600FF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অধ্যায়ের</a:t>
            </a:r>
            <a:r>
              <a:rPr lang="en-US" sz="3200" dirty="0">
                <a:solidFill>
                  <a:srgbClr val="6600FF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6600FF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শিরোনাম</a:t>
            </a:r>
            <a:r>
              <a:rPr lang="en-US" sz="3200" dirty="0">
                <a:solidFill>
                  <a:srgbClr val="6600FF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: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খনিজ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সম্পদ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: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জীবাশ্ম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>
                <a:solidFill>
                  <a:srgbClr val="B20E93"/>
                </a:solidFill>
                <a:latin typeface="NikoshBAN" pitchFamily="2" charset="0"/>
                <a:cs typeface="NikoshBAN" pitchFamily="2" charset="0"/>
              </a:rPr>
              <a:t>ক্লাসের</a:t>
            </a:r>
            <a:r>
              <a:rPr lang="en-US" sz="3200" b="1" dirty="0">
                <a:solidFill>
                  <a:srgbClr val="B20E9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B20E93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>
                <a:solidFill>
                  <a:srgbClr val="B20E93"/>
                </a:solidFill>
                <a:latin typeface="NikoshBAN" pitchFamily="2" charset="0"/>
                <a:cs typeface="NikoshBAN" pitchFamily="2" charset="0"/>
              </a:rPr>
              <a:t>: ৪০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>
                <a:solidFill>
                  <a:srgbClr val="B20E93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b="1" dirty="0">
              <a:solidFill>
                <a:srgbClr val="B20E9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F60A91-D2EF-42B2-A7C4-3C07A9EB2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10/22/2020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1CF2D5-1453-4733-AEC3-AEE7F8670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NikoshBAN" panose="02000000000000000000" pitchFamily="2" charset="0"/>
                <a:cs typeface="NikoshBAN" panose="02000000000000000000" pitchFamily="2" charset="0"/>
              </a:rPr>
              <a:t>উপালী বড়ুয়া, সহকারী শিক্ষক , জামালখান কুসুম কুমারী সিটি কর্পোরেশন বালিকা উচ্চ বিদ্যালয়, রহমতগঞ্জ , চট্টগ্রাম</a:t>
            </a:r>
            <a:r>
              <a:rPr lang="en-US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441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8E41EDC-B4B6-4A31-8120-26ADEE9E90CB}"/>
              </a:ext>
            </a:extLst>
          </p:cNvPr>
          <p:cNvSpPr/>
          <p:nvPr/>
        </p:nvSpPr>
        <p:spPr>
          <a:xfrm>
            <a:off x="313680" y="433842"/>
            <a:ext cx="11610466" cy="676802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জৈব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যৌগের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গাঠনিক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সংকেত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হাইড্রোকার্বন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BFDE66-EA16-4E6C-A7BC-C299F1321634}"/>
              </a:ext>
            </a:extLst>
          </p:cNvPr>
          <p:cNvSpPr/>
          <p:nvPr/>
        </p:nvSpPr>
        <p:spPr>
          <a:xfrm>
            <a:off x="186430" y="166254"/>
            <a:ext cx="11830079" cy="6428509"/>
          </a:xfrm>
          <a:prstGeom prst="rect">
            <a:avLst/>
          </a:prstGeom>
          <a:noFill/>
          <a:ln w="76200" cap="sq" cmpd="tri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6493A9-8271-41C0-B737-A20D0661A219}"/>
              </a:ext>
            </a:extLst>
          </p:cNvPr>
          <p:cNvSpPr/>
          <p:nvPr/>
        </p:nvSpPr>
        <p:spPr>
          <a:xfrm>
            <a:off x="5661892" y="1865745"/>
            <a:ext cx="4673600" cy="172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E589C9-DEFB-45CA-AC73-6FBA45DBF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913" y="2174599"/>
            <a:ext cx="3870035" cy="141834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F215A62-61A7-41B1-9CF9-0B15B298BB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88" r="38561"/>
          <a:stretch/>
        </p:blipFill>
        <p:spPr>
          <a:xfrm>
            <a:off x="1653309" y="1693025"/>
            <a:ext cx="2761673" cy="207264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FB9FD24-6875-4BE1-87CD-C459E0C73E04}"/>
              </a:ext>
            </a:extLst>
          </p:cNvPr>
          <p:cNvSpPr txBox="1"/>
          <p:nvPr/>
        </p:nvSpPr>
        <p:spPr>
          <a:xfrm>
            <a:off x="895927" y="4211782"/>
            <a:ext cx="10483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অসম্পৃক্ত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হাইড্রোকার্বন</a:t>
            </a:r>
            <a:endParaRPr lang="en-US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C9480F-0021-4EB3-B9E3-FE40FBDC7D71}"/>
              </a:ext>
            </a:extLst>
          </p:cNvPr>
          <p:cNvSpPr/>
          <p:nvPr/>
        </p:nvSpPr>
        <p:spPr>
          <a:xfrm>
            <a:off x="509154" y="4211782"/>
            <a:ext cx="11222181" cy="7804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অসম্পৃক্ত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হাইড্রোকার্বন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কার্বন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কার্বন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দ্বিবন্ধন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ত্রিবন্ধন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বিদ্যমান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45E1E0-B517-4FD9-BF9D-78E67B70E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10/22/2020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EA2EB2-0804-4584-AB70-198CD6EC6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NikoshBAN" panose="02000000000000000000" pitchFamily="2" charset="0"/>
                <a:cs typeface="NikoshBAN" panose="02000000000000000000" pitchFamily="2" charset="0"/>
              </a:rPr>
              <a:t>উপালী বড়ুয়া, সহকারী শিক্ষক , জামালখান কুসুম কুমারী সিটি কর্পোরেশন বালিকা উচ্চ বিদ্যালয়, রহমতগঞ্জ , চট্টগ্রাম</a:t>
            </a:r>
            <a:r>
              <a:rPr lang="en-US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09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9" grpId="0" animBg="1"/>
      <p:bldP spid="1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5FB9452-5029-42FA-B783-75CEA35F0890}"/>
              </a:ext>
            </a:extLst>
          </p:cNvPr>
          <p:cNvSpPr/>
          <p:nvPr/>
        </p:nvSpPr>
        <p:spPr>
          <a:xfrm>
            <a:off x="186430" y="166254"/>
            <a:ext cx="11830079" cy="6428509"/>
          </a:xfrm>
          <a:prstGeom prst="rect">
            <a:avLst/>
          </a:prstGeom>
          <a:noFill/>
          <a:ln w="76200" cap="sq" cmpd="tri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CF2B55-7057-4FB3-8BA4-FEA2E84C761E}"/>
              </a:ext>
            </a:extLst>
          </p:cNvPr>
          <p:cNvSpPr/>
          <p:nvPr/>
        </p:nvSpPr>
        <p:spPr>
          <a:xfrm>
            <a:off x="313680" y="433842"/>
            <a:ext cx="11610466" cy="676802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এগুলোতে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63490D-F33F-4BC6-A85F-63AC8F25CA0E}"/>
              </a:ext>
            </a:extLst>
          </p:cNvPr>
          <p:cNvGrpSpPr/>
          <p:nvPr/>
        </p:nvGrpSpPr>
        <p:grpSpPr>
          <a:xfrm>
            <a:off x="4292600" y="1256802"/>
            <a:ext cx="3708400" cy="3244274"/>
            <a:chOff x="526473" y="1579418"/>
            <a:chExt cx="5855854" cy="306647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A68F03A-7600-4702-B1EF-7A232542351E}"/>
                </a:ext>
              </a:extLst>
            </p:cNvPr>
            <p:cNvSpPr/>
            <p:nvPr/>
          </p:nvSpPr>
          <p:spPr>
            <a:xfrm>
              <a:off x="526473" y="1579418"/>
              <a:ext cx="5855854" cy="306647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09A9513-620B-4C40-96CD-A6D77207B7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018" y="1699491"/>
              <a:ext cx="5569527" cy="2863273"/>
            </a:xfrm>
            <a:prstGeom prst="rect">
              <a:avLst/>
            </a:prstGeom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28504C9E-23FD-4EDE-9631-C77BF74FACFA}"/>
              </a:ext>
            </a:extLst>
          </p:cNvPr>
          <p:cNvSpPr txBox="1"/>
          <p:nvPr/>
        </p:nvSpPr>
        <p:spPr>
          <a:xfrm>
            <a:off x="884629" y="4803400"/>
            <a:ext cx="2737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কাঠে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28CA9CA-DC87-4D3F-9A96-ED68F763D946}"/>
              </a:ext>
            </a:extLst>
          </p:cNvPr>
          <p:cNvGrpSpPr/>
          <p:nvPr/>
        </p:nvGrpSpPr>
        <p:grpSpPr>
          <a:xfrm>
            <a:off x="313680" y="1237673"/>
            <a:ext cx="3708400" cy="3260436"/>
            <a:chOff x="364836" y="2124364"/>
            <a:chExt cx="3519056" cy="326043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188873C-E728-4A5F-827F-8EA010FCECDD}"/>
                </a:ext>
              </a:extLst>
            </p:cNvPr>
            <p:cNvSpPr/>
            <p:nvPr/>
          </p:nvSpPr>
          <p:spPr>
            <a:xfrm>
              <a:off x="364836" y="2124364"/>
              <a:ext cx="3519056" cy="32604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96816832-055C-4545-A60C-3C83719EEE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827" y="2248585"/>
              <a:ext cx="3307082" cy="3034090"/>
            </a:xfrm>
            <a:prstGeom prst="rect">
              <a:avLst/>
            </a:prstGeom>
          </p:spPr>
        </p:pic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4F5BDC59-8F96-40B3-901E-25DF3C0C66B4}"/>
              </a:ext>
            </a:extLst>
          </p:cNvPr>
          <p:cNvSpPr txBox="1"/>
          <p:nvPr/>
        </p:nvSpPr>
        <p:spPr>
          <a:xfrm>
            <a:off x="4547199" y="4803400"/>
            <a:ext cx="3271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D9DCC40-482C-4DE2-A05E-369CCB74FD68}"/>
              </a:ext>
            </a:extLst>
          </p:cNvPr>
          <p:cNvSpPr txBox="1"/>
          <p:nvPr/>
        </p:nvSpPr>
        <p:spPr>
          <a:xfrm>
            <a:off x="9056482" y="4796771"/>
            <a:ext cx="1935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আচার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1CFDFA2-74F0-4B09-B979-91E5CC4FE13D}"/>
              </a:ext>
            </a:extLst>
          </p:cNvPr>
          <p:cNvGrpSpPr/>
          <p:nvPr/>
        </p:nvGrpSpPr>
        <p:grpSpPr>
          <a:xfrm>
            <a:off x="8169920" y="1276345"/>
            <a:ext cx="3708400" cy="3244275"/>
            <a:chOff x="8169920" y="1286166"/>
            <a:chExt cx="3708400" cy="326043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1F195C0-AEE3-488C-BCD0-2C80F054E42E}"/>
                </a:ext>
              </a:extLst>
            </p:cNvPr>
            <p:cNvSpPr/>
            <p:nvPr/>
          </p:nvSpPr>
          <p:spPr>
            <a:xfrm>
              <a:off x="8169920" y="1286166"/>
              <a:ext cx="3708400" cy="3260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A1F027F2-5088-4628-AABF-587E2D0456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3301" y="1361087"/>
              <a:ext cx="3532925" cy="3052042"/>
            </a:xfrm>
            <a:prstGeom prst="rect">
              <a:avLst/>
            </a:prstGeom>
          </p:spPr>
        </p:pic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0590123C-0B6D-42BD-895F-5E2A74F22C83}"/>
              </a:ext>
            </a:extLst>
          </p:cNvPr>
          <p:cNvSpPr/>
          <p:nvPr/>
        </p:nvSpPr>
        <p:spPr>
          <a:xfrm>
            <a:off x="434858" y="4803401"/>
            <a:ext cx="3551689" cy="5520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স্পিরিট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বার্ণিস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B47E1C2-743D-402B-B014-F1DE99DB2FB6}"/>
              </a:ext>
            </a:extLst>
          </p:cNvPr>
          <p:cNvSpPr/>
          <p:nvPr/>
        </p:nvSpPr>
        <p:spPr>
          <a:xfrm>
            <a:off x="4712255" y="4832263"/>
            <a:ext cx="3062654" cy="5232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ফরমালিন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E41704E-D211-44E6-8983-4A2C7399908A}"/>
              </a:ext>
            </a:extLst>
          </p:cNvPr>
          <p:cNvSpPr/>
          <p:nvPr/>
        </p:nvSpPr>
        <p:spPr>
          <a:xfrm>
            <a:off x="8500617" y="4832263"/>
            <a:ext cx="3062654" cy="5232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ভিনেগার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49583C-9813-4AF5-8FF0-36B592F5F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10/22/2020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D19B49-89BF-47F8-B59A-00E4B139C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NikoshBAN" panose="02000000000000000000" pitchFamily="2" charset="0"/>
                <a:cs typeface="NikoshBAN" panose="02000000000000000000" pitchFamily="2" charset="0"/>
              </a:rPr>
              <a:t>উপালী বড়ুয়া, সহকারী শিক্ষক , জামালখান কুসুম কুমারী সিটি কর্পোরেশন বালিকা উচ্চ বিদ্যালয়, রহমতগঞ্জ , চট্টগ্রাম</a:t>
            </a:r>
            <a:r>
              <a:rPr lang="en-US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27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7" grpId="1"/>
      <p:bldP spid="31" grpId="0"/>
      <p:bldP spid="31" grpId="1"/>
      <p:bldP spid="32" grpId="0"/>
      <p:bldP spid="32" grpId="1"/>
      <p:bldP spid="36" grpId="0" animBg="1"/>
      <p:bldP spid="39" grpId="0" animBg="1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76FEC65-F460-4C4F-B371-F8E0DCB2F391}"/>
              </a:ext>
            </a:extLst>
          </p:cNvPr>
          <p:cNvSpPr/>
          <p:nvPr/>
        </p:nvSpPr>
        <p:spPr>
          <a:xfrm>
            <a:off x="186430" y="166254"/>
            <a:ext cx="11830079" cy="6428509"/>
          </a:xfrm>
          <a:prstGeom prst="rect">
            <a:avLst/>
          </a:prstGeom>
          <a:noFill/>
          <a:ln w="76200" cap="sq" cmpd="tri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A7FE7A-8FE5-4D7A-B250-3570349FA1EC}"/>
              </a:ext>
            </a:extLst>
          </p:cNvPr>
          <p:cNvSpPr txBox="1"/>
          <p:nvPr/>
        </p:nvSpPr>
        <p:spPr>
          <a:xfrm>
            <a:off x="1009650" y="2266950"/>
            <a:ext cx="105346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বার্ণিসে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আচার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সংরক্ষণে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89A7F9-23D6-4BE0-B66F-2CF127C96C39}"/>
              </a:ext>
            </a:extLst>
          </p:cNvPr>
          <p:cNvSpPr/>
          <p:nvPr/>
        </p:nvSpPr>
        <p:spPr>
          <a:xfrm>
            <a:off x="647700" y="2320200"/>
            <a:ext cx="10706100" cy="16478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অ্যালকোহল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ফরমালডিহাইড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ফ্যাটি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অ্যাসিড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F98564-368D-4F4B-A853-EBFD4B138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10/22/2020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FC1291-2742-4E18-8C0A-84B485145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NikoshBAN" panose="02000000000000000000" pitchFamily="2" charset="0"/>
                <a:cs typeface="NikoshBAN" panose="02000000000000000000" pitchFamily="2" charset="0"/>
              </a:rPr>
              <a:t>উপালী বড়ুয়া, সহকারী শিক্ষক , জামালখান কুসুম কুমারী সিটি কর্পোরেশন বালিকা উচ্চ বিদ্যালয়, রহমতগঞ্জ , চট্টগ্রাম</a:t>
            </a:r>
            <a:r>
              <a:rPr lang="en-US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56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26DFB4-F0D2-4A1B-81F8-DCFFDEAF137F}"/>
              </a:ext>
            </a:extLst>
          </p:cNvPr>
          <p:cNvSpPr/>
          <p:nvPr/>
        </p:nvSpPr>
        <p:spPr>
          <a:xfrm>
            <a:off x="186430" y="138545"/>
            <a:ext cx="11830079" cy="6428509"/>
          </a:xfrm>
          <a:prstGeom prst="rect">
            <a:avLst/>
          </a:prstGeom>
          <a:noFill/>
          <a:ln w="76200" cap="sq" cmpd="tri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8D648463-CEC0-4817-AAA7-FD4A84167E43}"/>
              </a:ext>
            </a:extLst>
          </p:cNvPr>
          <p:cNvSpPr/>
          <p:nvPr/>
        </p:nvSpPr>
        <p:spPr>
          <a:xfrm>
            <a:off x="489526" y="481354"/>
            <a:ext cx="11305309" cy="8113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আজকের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পাঠ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: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7" name="Flowchart: Decision 6">
            <a:extLst>
              <a:ext uri="{FF2B5EF4-FFF2-40B4-BE49-F238E27FC236}">
                <a16:creationId xmlns:a16="http://schemas.microsoft.com/office/drawing/2014/main" id="{A920F858-D874-4753-8225-01474863286E}"/>
              </a:ext>
            </a:extLst>
          </p:cNvPr>
          <p:cNvSpPr/>
          <p:nvPr/>
        </p:nvSpPr>
        <p:spPr>
          <a:xfrm>
            <a:off x="636355" y="1468584"/>
            <a:ext cx="11046658" cy="4793672"/>
          </a:xfrm>
          <a:prstGeom prst="flowChartDecision">
            <a:avLst/>
          </a:prstGeom>
          <a:solidFill>
            <a:schemeClr val="bg1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অসম্পৃক্ত</a:t>
            </a:r>
            <a:r>
              <a:rPr lang="en-US" sz="3200" kern="0" dirty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kern="0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হাইড্রোকার্বন</a:t>
            </a:r>
            <a:r>
              <a:rPr lang="en-US" sz="3200" kern="0" dirty="0">
                <a:latin typeface="NikoshBAN" pitchFamily="2" charset="0"/>
                <a:ea typeface="Calibri" pitchFamily="34" charset="0"/>
                <a:cs typeface="NikoshBAN" pitchFamily="2" charset="0"/>
              </a:rPr>
              <a:t> (</a:t>
            </a:r>
            <a:r>
              <a:rPr lang="en-US" sz="3200" kern="0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অ্যালকিন</a:t>
            </a:r>
            <a:r>
              <a:rPr lang="en-US" sz="3200" kern="0" dirty="0">
                <a:latin typeface="NikoshBAN" pitchFamily="2" charset="0"/>
                <a:ea typeface="Calibri" pitchFamily="34" charset="0"/>
                <a:cs typeface="NikoshBAN" pitchFamily="2" charset="0"/>
              </a:rPr>
              <a:t>, </a:t>
            </a:r>
            <a:r>
              <a:rPr lang="en-US" sz="3200" kern="0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অ্যালকাইন</a:t>
            </a:r>
            <a:r>
              <a:rPr lang="en-US" sz="3200" kern="0" dirty="0">
                <a:latin typeface="NikoshBAN" pitchFamily="2" charset="0"/>
                <a:ea typeface="Calibri" pitchFamily="34" charset="0"/>
                <a:cs typeface="NikoshBAN" pitchFamily="2" charset="0"/>
              </a:rPr>
              <a:t>) </a:t>
            </a:r>
            <a:r>
              <a:rPr lang="en-US" sz="3200" kern="0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এর</a:t>
            </a:r>
            <a:r>
              <a:rPr lang="en-US" sz="3200" kern="0" dirty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kern="0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প্রস্তুতপ্রণালি</a:t>
            </a:r>
            <a:r>
              <a:rPr lang="en-US" sz="3200" kern="0" dirty="0">
                <a:latin typeface="NikoshBAN" pitchFamily="2" charset="0"/>
                <a:ea typeface="Calibri" pitchFamily="34" charset="0"/>
                <a:cs typeface="NikoshBAN" pitchFamily="2" charset="0"/>
              </a:rPr>
              <a:t> ও </a:t>
            </a:r>
            <a:r>
              <a:rPr lang="en-US" sz="3200" kern="0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রাসায়নিক</a:t>
            </a:r>
            <a:r>
              <a:rPr lang="en-US" sz="3200" kern="0" dirty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kern="0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ধর্ম</a:t>
            </a:r>
            <a:r>
              <a:rPr lang="en-US" sz="3200" kern="0" dirty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kern="0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এবং</a:t>
            </a:r>
            <a:r>
              <a:rPr lang="en-US" sz="3200" kern="0" dirty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kern="0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অ্যালকোহল</a:t>
            </a:r>
            <a:r>
              <a:rPr lang="en-US" sz="3200" kern="0" dirty="0">
                <a:latin typeface="NikoshBAN" pitchFamily="2" charset="0"/>
                <a:ea typeface="Calibri" pitchFamily="34" charset="0"/>
                <a:cs typeface="NikoshBAN" pitchFamily="2" charset="0"/>
              </a:rPr>
              <a:t> , </a:t>
            </a:r>
            <a:r>
              <a:rPr lang="en-US" sz="3200" kern="0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অ্যালডিহাইড</a:t>
            </a:r>
            <a:r>
              <a:rPr lang="en-US" sz="3200" kern="0" dirty="0">
                <a:latin typeface="NikoshBAN" pitchFamily="2" charset="0"/>
                <a:ea typeface="Calibri" pitchFamily="34" charset="0"/>
                <a:cs typeface="NikoshBAN" pitchFamily="2" charset="0"/>
              </a:rPr>
              <a:t> ও </a:t>
            </a:r>
            <a:r>
              <a:rPr lang="en-US" sz="3200" kern="0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ফ্যাটি</a:t>
            </a:r>
            <a:r>
              <a:rPr lang="en-US" sz="3200" kern="0" dirty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kern="0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এসিডের</a:t>
            </a:r>
            <a:r>
              <a:rPr lang="en-US" sz="3200" kern="0" dirty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kern="0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পরিচিতি</a:t>
            </a:r>
            <a:endParaRPr lang="en-US" sz="3200" kern="0" dirty="0">
              <a:latin typeface="NikoshBAN" pitchFamily="2" charset="0"/>
              <a:ea typeface="Calibri" pitchFamily="34" charset="0"/>
              <a:cs typeface="NikoshBAN" pitchFamily="2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Calibri" pitchFamily="34" charset="0"/>
                <a:cs typeface="NikoshBAN" pitchFamily="2" charset="0"/>
              </a:rPr>
              <a:t>পৃষ্ঠা নং-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Calibri" pitchFamily="34" charset="0"/>
                <a:cs typeface="NikoshBAN" pitchFamily="2" charset="0"/>
              </a:rPr>
              <a:t>২৭৩-২৭৮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ikoshBAN" pitchFamily="2" charset="0"/>
              <a:ea typeface="Calibri" pitchFamily="34" charset="0"/>
              <a:cs typeface="NikoshBAN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FD62F0-73CD-4567-9DA9-64A3687E3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10/22/2020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9E1037-D6EB-40EA-9E09-B3EF01205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NikoshBAN" panose="02000000000000000000" pitchFamily="2" charset="0"/>
                <a:cs typeface="NikoshBAN" panose="02000000000000000000" pitchFamily="2" charset="0"/>
              </a:rPr>
              <a:t>উপালী বড়ুয়া, সহকারী শিক্ষক , জামালখান কুসুম কুমারী সিটি কর্পোরেশন বালিকা উচ্চ বিদ্যালয়, রহমতগঞ্জ , চট্টগ্রাম</a:t>
            </a:r>
            <a:r>
              <a:rPr lang="en-US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713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0EC69C4-A4CB-47C3-AADA-C625989C24A6}"/>
              </a:ext>
            </a:extLst>
          </p:cNvPr>
          <p:cNvSpPr/>
          <p:nvPr/>
        </p:nvSpPr>
        <p:spPr>
          <a:xfrm>
            <a:off x="186430" y="138545"/>
            <a:ext cx="11830079" cy="6428509"/>
          </a:xfrm>
          <a:prstGeom prst="rect">
            <a:avLst/>
          </a:prstGeom>
          <a:noFill/>
          <a:ln w="76200" cap="sq" cmpd="tri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Explosion 1 3">
            <a:extLst>
              <a:ext uri="{FF2B5EF4-FFF2-40B4-BE49-F238E27FC236}">
                <a16:creationId xmlns:a16="http://schemas.microsoft.com/office/drawing/2014/main" id="{2CA69A02-8AC2-45E5-AE42-1F3E1AA21B92}"/>
              </a:ext>
            </a:extLst>
          </p:cNvPr>
          <p:cNvSpPr/>
          <p:nvPr/>
        </p:nvSpPr>
        <p:spPr>
          <a:xfrm>
            <a:off x="541537" y="498165"/>
            <a:ext cx="10966971" cy="1780908"/>
          </a:xfrm>
          <a:prstGeom prst="irregularSeal1">
            <a:avLst/>
          </a:prstGeom>
          <a:ln w="28575">
            <a:solidFill>
              <a:srgbClr val="66006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en-US" sz="660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শিখনফল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2911ABD1-39A7-4CB3-B509-004635CD5C1F}"/>
              </a:ext>
            </a:extLst>
          </p:cNvPr>
          <p:cNvSpPr/>
          <p:nvPr/>
        </p:nvSpPr>
        <p:spPr>
          <a:xfrm>
            <a:off x="313678" y="2362202"/>
            <a:ext cx="11582757" cy="833581"/>
          </a:xfrm>
          <a:prstGeom prst="roundRect">
            <a:avLst/>
          </a:prstGeom>
          <a:solidFill>
            <a:schemeClr val="accent5">
              <a:lumMod val="20000"/>
              <a:lumOff val="80000"/>
              <a:alpha val="49804"/>
            </a:schemeClr>
          </a:solidFill>
          <a:ln>
            <a:solidFill>
              <a:srgbClr val="CCEC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en-US" sz="54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4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পাঠশেষে</a:t>
            </a:r>
            <a:r>
              <a:rPr lang="en-US" sz="54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54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--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B8751E-BA57-4102-B2C4-4D9A65808AB3}"/>
              </a:ext>
            </a:extLst>
          </p:cNvPr>
          <p:cNvSpPr txBox="1"/>
          <p:nvPr/>
        </p:nvSpPr>
        <p:spPr>
          <a:xfrm>
            <a:off x="932873" y="3500582"/>
            <a:ext cx="10141527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অসম্পৃক্ত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হাইড্রোকার্বনের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প্রস্তুতি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বিক্রিয়াসহ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অসম্পৃক্ত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হাইড্রোকার্বনের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অ্যালকোহল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অ্যালডিহাইড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জৈব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নামকরণ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AB94C7-3E55-46D4-9CA3-0EBB34D03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10/22/2020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51661F-93A1-4685-AD7E-64A5A3F44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NikoshBAN" panose="02000000000000000000" pitchFamily="2" charset="0"/>
                <a:cs typeface="NikoshBAN" panose="02000000000000000000" pitchFamily="2" charset="0"/>
              </a:rPr>
              <a:t>উপালী বড়ুয়া, সহকারী শিক্ষক , জামালখান কুসুম কুমারী সিটি কর্পোরেশন বালিকা উচ্চ বিদ্যালয়, রহমতগঞ্জ , চট্টগ্রাম</a:t>
            </a:r>
            <a:r>
              <a:rPr lang="en-US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981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788B91B-B1FA-40EC-83B7-6137DF23AF7B}"/>
              </a:ext>
            </a:extLst>
          </p:cNvPr>
          <p:cNvSpPr/>
          <p:nvPr/>
        </p:nvSpPr>
        <p:spPr>
          <a:xfrm>
            <a:off x="186430" y="166254"/>
            <a:ext cx="11830079" cy="6428509"/>
          </a:xfrm>
          <a:prstGeom prst="rect">
            <a:avLst/>
          </a:prstGeom>
          <a:noFill/>
          <a:ln w="76200" cap="sq" cmpd="tri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846D09-0AC3-433C-862D-747689E9CA58}"/>
              </a:ext>
            </a:extLst>
          </p:cNvPr>
          <p:cNvSpPr txBox="1"/>
          <p:nvPr/>
        </p:nvSpPr>
        <p:spPr>
          <a:xfrm>
            <a:off x="772391" y="746608"/>
            <a:ext cx="114196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অসম্পৃক্ত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হাইড্রোকার্বন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অ্যালকিন: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জৈব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যৌগের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কার্বন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কার্বন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দ্বিবন্ধন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বিদ্যমান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সংকেত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800" baseline="-250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2n, 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n=2,3….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বসবে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যেমন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: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400" b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400" b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4,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</a:t>
            </a:r>
            <a:r>
              <a:rPr lang="en-US" sz="2400" b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400" b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6,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400" b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400" b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4E0C5B-7C61-45B9-A91A-F78DF7DDF625}"/>
              </a:ext>
            </a:extLst>
          </p:cNvPr>
          <p:cNvSpPr txBox="1"/>
          <p:nvPr/>
        </p:nvSpPr>
        <p:spPr>
          <a:xfrm>
            <a:off x="3048000" y="3246643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গাঠনিক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সংকেত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F3DFCE9-645B-48E3-A825-4F1CCEFE2757}"/>
              </a:ext>
            </a:extLst>
          </p:cNvPr>
          <p:cNvGrpSpPr/>
          <p:nvPr/>
        </p:nvGrpSpPr>
        <p:grpSpPr>
          <a:xfrm>
            <a:off x="609600" y="2881745"/>
            <a:ext cx="10594109" cy="2532207"/>
            <a:chOff x="849746" y="2244436"/>
            <a:chExt cx="9956800" cy="253220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823F609-702A-4026-A68C-7D6CFCA3DFC3}"/>
                </a:ext>
              </a:extLst>
            </p:cNvPr>
            <p:cNvSpPr/>
            <p:nvPr/>
          </p:nvSpPr>
          <p:spPr>
            <a:xfrm>
              <a:off x="849746" y="2244436"/>
              <a:ext cx="9956800" cy="253220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2A12A3F-8020-4DD9-A99C-FBE25B924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710" y="2429164"/>
              <a:ext cx="9762835" cy="2084475"/>
            </a:xfrm>
            <a:prstGeom prst="rect">
              <a:avLst/>
            </a:prstGeom>
          </p:spPr>
        </p:pic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38BB95-132A-4B04-8D53-8B4B16FFE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10/22/2020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BEDCB1-8F1F-455E-8527-0FD8E03A4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NikoshBAN" panose="02000000000000000000" pitchFamily="2" charset="0"/>
                <a:cs typeface="NikoshBAN" panose="02000000000000000000" pitchFamily="2" charset="0"/>
              </a:rPr>
              <a:t>উপালী বড়ুয়া, সহকারী শিক্ষক , জামালখান কুসুম কুমারী সিটি কর্পোরেশন বালিকা উচ্চ বিদ্যালয়, রহমতগঞ্জ , চট্টগ্রাম</a:t>
            </a:r>
            <a:r>
              <a:rPr lang="en-US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50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</TotalTime>
  <Words>1113</Words>
  <Application>Microsoft Office PowerPoint</Application>
  <PresentationFormat>Widescreen</PresentationFormat>
  <Paragraphs>131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9</cp:revision>
  <dcterms:created xsi:type="dcterms:W3CDTF">2020-10-06T13:18:28Z</dcterms:created>
  <dcterms:modified xsi:type="dcterms:W3CDTF">2020-10-22T03:08:17Z</dcterms:modified>
</cp:coreProperties>
</file>