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9"/>
  </p:notesMasterIdLst>
  <p:sldIdLst>
    <p:sldId id="389" r:id="rId2"/>
    <p:sldId id="284" r:id="rId3"/>
    <p:sldId id="285" r:id="rId4"/>
    <p:sldId id="286" r:id="rId5"/>
    <p:sldId id="287" r:id="rId6"/>
    <p:sldId id="289" r:id="rId7"/>
    <p:sldId id="290" r:id="rId8"/>
    <p:sldId id="257" r:id="rId9"/>
    <p:sldId id="258" r:id="rId10"/>
    <p:sldId id="259" r:id="rId11"/>
    <p:sldId id="291" r:id="rId12"/>
    <p:sldId id="292" r:id="rId13"/>
    <p:sldId id="388" r:id="rId14"/>
    <p:sldId id="283" r:id="rId15"/>
    <p:sldId id="385" r:id="rId16"/>
    <p:sldId id="3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9742C-4D2E-4B67-B648-0002A85167B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D872F-FC03-4585-BFE5-54A17FA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24E30-A021-494F-8D7A-C07ACC0925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2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3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7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96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88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2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6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4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6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6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0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5C31B51-333A-4CE2-BE58-947933B8CAF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8D439E3-EDC2-4DFA-8A9B-142A1A4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450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ardening.stackexchange.com/questions/7205/what-is-this-succulent-plant-with-clumps-of-small-yellow-flowers-above-large-le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dshi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379" y="1780673"/>
            <a:ext cx="277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3" y="1010653"/>
            <a:ext cx="2881375" cy="42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C800B320-68FB-4D06-B659-653D154C8289}"/>
              </a:ext>
            </a:extLst>
          </p:cNvPr>
          <p:cNvSpPr txBox="1"/>
          <p:nvPr/>
        </p:nvSpPr>
        <p:spPr>
          <a:xfrm>
            <a:off x="5527847" y="3826291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N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xmlns="" id="{1BAFA712-097F-4660-86A8-87BAFDB0D7D4}"/>
              </a:ext>
            </a:extLst>
          </p:cNvPr>
          <p:cNvSpPr/>
          <p:nvPr/>
        </p:nvSpPr>
        <p:spPr>
          <a:xfrm rot="451591">
            <a:off x="5043089" y="2899211"/>
            <a:ext cx="641541" cy="985406"/>
          </a:xfrm>
          <a:custGeom>
            <a:avLst/>
            <a:gdLst>
              <a:gd name="connsiteX0" fmla="*/ 641541 w 1283083"/>
              <a:gd name="connsiteY0" fmla="*/ 0 h 1899584"/>
              <a:gd name="connsiteX1" fmla="*/ 1283083 w 1283083"/>
              <a:gd name="connsiteY1" fmla="*/ 949792 h 1899584"/>
              <a:gd name="connsiteX2" fmla="*/ 641542 w 1283083"/>
              <a:gd name="connsiteY2" fmla="*/ 949792 h 1899584"/>
              <a:gd name="connsiteX3" fmla="*/ 641541 w 1283083"/>
              <a:gd name="connsiteY3" fmla="*/ 0 h 1899584"/>
              <a:gd name="connsiteX0" fmla="*/ 641541 w 1283083"/>
              <a:gd name="connsiteY0" fmla="*/ 0 h 1899584"/>
              <a:gd name="connsiteX1" fmla="*/ 1283083 w 1283083"/>
              <a:gd name="connsiteY1" fmla="*/ 949792 h 1899584"/>
              <a:gd name="connsiteX0" fmla="*/ 0 w 641542"/>
              <a:gd name="connsiteY0" fmla="*/ 56364 h 1006156"/>
              <a:gd name="connsiteX1" fmla="*/ 641542 w 641542"/>
              <a:gd name="connsiteY1" fmla="*/ 1006156 h 1006156"/>
              <a:gd name="connsiteX2" fmla="*/ 1 w 641542"/>
              <a:gd name="connsiteY2" fmla="*/ 1006156 h 1006156"/>
              <a:gd name="connsiteX3" fmla="*/ 0 w 641542"/>
              <a:gd name="connsiteY3" fmla="*/ 56364 h 1006156"/>
              <a:gd name="connsiteX0" fmla="*/ 83276 w 641542"/>
              <a:gd name="connsiteY0" fmla="*/ 0 h 1006156"/>
              <a:gd name="connsiteX1" fmla="*/ 641542 w 641542"/>
              <a:gd name="connsiteY1" fmla="*/ 1006156 h 1006156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1964 w 641542"/>
              <a:gd name="connsiteY0" fmla="*/ 14861 h 949792"/>
              <a:gd name="connsiteX1" fmla="*/ 641542 w 641542"/>
              <a:gd name="connsiteY1" fmla="*/ 949792 h 949792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76270 w 641542"/>
              <a:gd name="connsiteY0" fmla="*/ 5043 h 949792"/>
              <a:gd name="connsiteX1" fmla="*/ 641542 w 641542"/>
              <a:gd name="connsiteY1" fmla="*/ 949792 h 949792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48511 w 641542"/>
              <a:gd name="connsiteY0" fmla="*/ 23830 h 949792"/>
              <a:gd name="connsiteX1" fmla="*/ 641542 w 641542"/>
              <a:gd name="connsiteY1" fmla="*/ 949792 h 949792"/>
              <a:gd name="connsiteX0" fmla="*/ 63370 w 641541"/>
              <a:gd name="connsiteY0" fmla="*/ 0 h 927924"/>
              <a:gd name="connsiteX1" fmla="*/ 641541 w 641541"/>
              <a:gd name="connsiteY1" fmla="*/ 927924 h 927924"/>
              <a:gd name="connsiteX2" fmla="*/ 0 w 641541"/>
              <a:gd name="connsiteY2" fmla="*/ 927924 h 927924"/>
              <a:gd name="connsiteX3" fmla="*/ 63370 w 641541"/>
              <a:gd name="connsiteY3" fmla="*/ 0 h 927924"/>
              <a:gd name="connsiteX0" fmla="*/ 48510 w 641541"/>
              <a:gd name="connsiteY0" fmla="*/ 1962 h 927924"/>
              <a:gd name="connsiteX1" fmla="*/ 641541 w 641541"/>
              <a:gd name="connsiteY1" fmla="*/ 927924 h 927924"/>
              <a:gd name="connsiteX0" fmla="*/ 63370 w 641541"/>
              <a:gd name="connsiteY0" fmla="*/ 57482 h 985406"/>
              <a:gd name="connsiteX1" fmla="*/ 641541 w 641541"/>
              <a:gd name="connsiteY1" fmla="*/ 985406 h 985406"/>
              <a:gd name="connsiteX2" fmla="*/ 0 w 641541"/>
              <a:gd name="connsiteY2" fmla="*/ 985406 h 985406"/>
              <a:gd name="connsiteX3" fmla="*/ 63370 w 641541"/>
              <a:gd name="connsiteY3" fmla="*/ 57482 h 985406"/>
              <a:gd name="connsiteX0" fmla="*/ 40656 w 641541"/>
              <a:gd name="connsiteY0" fmla="*/ 0 h 985406"/>
              <a:gd name="connsiteX1" fmla="*/ 641541 w 641541"/>
              <a:gd name="connsiteY1" fmla="*/ 985406 h 985406"/>
              <a:gd name="connsiteX0" fmla="*/ 63370 w 641541"/>
              <a:gd name="connsiteY0" fmla="*/ 57482 h 985406"/>
              <a:gd name="connsiteX1" fmla="*/ 641541 w 641541"/>
              <a:gd name="connsiteY1" fmla="*/ 985406 h 985406"/>
              <a:gd name="connsiteX2" fmla="*/ 0 w 641541"/>
              <a:gd name="connsiteY2" fmla="*/ 985406 h 985406"/>
              <a:gd name="connsiteX3" fmla="*/ 63370 w 641541"/>
              <a:gd name="connsiteY3" fmla="*/ 57482 h 985406"/>
              <a:gd name="connsiteX0" fmla="*/ 40656 w 641541"/>
              <a:gd name="connsiteY0" fmla="*/ 0 h 985406"/>
              <a:gd name="connsiteX1" fmla="*/ 641541 w 641541"/>
              <a:gd name="connsiteY1" fmla="*/ 985406 h 98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541" h="985406" stroke="0" extrusionOk="0">
                <a:moveTo>
                  <a:pt x="63370" y="57482"/>
                </a:moveTo>
                <a:cubicBezTo>
                  <a:pt x="417684" y="57482"/>
                  <a:pt x="641541" y="460850"/>
                  <a:pt x="641541" y="985406"/>
                </a:cubicBezTo>
                <a:lnTo>
                  <a:pt x="0" y="985406"/>
                </a:lnTo>
                <a:cubicBezTo>
                  <a:pt x="0" y="668809"/>
                  <a:pt x="63370" y="374079"/>
                  <a:pt x="63370" y="57482"/>
                </a:cubicBezTo>
                <a:close/>
              </a:path>
              <a:path w="641541" h="985406" fill="none">
                <a:moveTo>
                  <a:pt x="40656" y="0"/>
                </a:moveTo>
                <a:cubicBezTo>
                  <a:pt x="337490" y="22715"/>
                  <a:pt x="641541" y="460850"/>
                  <a:pt x="641541" y="98540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1C0CDD-C212-427D-B0FF-F0FAD3983A19}"/>
              </a:ext>
            </a:extLst>
          </p:cNvPr>
          <p:cNvSpPr/>
          <p:nvPr/>
        </p:nvSpPr>
        <p:spPr>
          <a:xfrm>
            <a:off x="1567459" y="1143210"/>
            <a:ext cx="1668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5FD17E-74DA-4337-A9A4-F2E25395A62D}"/>
              </a:ext>
            </a:extLst>
          </p:cNvPr>
          <p:cNvSpPr/>
          <p:nvPr/>
        </p:nvSpPr>
        <p:spPr>
          <a:xfrm>
            <a:off x="5329649" y="463395"/>
            <a:ext cx="1438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ধাপ- ১ </a:t>
            </a:r>
            <a:endParaRPr lang="en-US" sz="32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13B13B-863D-4802-91B4-B6E3157DB91E}"/>
              </a:ext>
            </a:extLst>
          </p:cNvPr>
          <p:cNvSpPr txBox="1"/>
          <p:nvPr/>
        </p:nvSpPr>
        <p:spPr>
          <a:xfrm>
            <a:off x="6410983" y="1327876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3A09E8-8D31-4C9C-8E40-D4BFD34F0CA1}"/>
              </a:ext>
            </a:extLst>
          </p:cNvPr>
          <p:cNvSpPr txBox="1"/>
          <p:nvPr/>
        </p:nvSpPr>
        <p:spPr>
          <a:xfrm>
            <a:off x="4117155" y="3823815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33A358-0439-4E22-8E5D-2167836DB48C}"/>
              </a:ext>
            </a:extLst>
          </p:cNvPr>
          <p:cNvSpPr txBox="1"/>
          <p:nvPr/>
        </p:nvSpPr>
        <p:spPr>
          <a:xfrm rot="210809">
            <a:off x="7593042" y="3853217"/>
            <a:ext cx="66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A629CE91-7E43-4BE4-AFF2-4EE04C0D792B}"/>
              </a:ext>
            </a:extLst>
          </p:cNvPr>
          <p:cNvGrpSpPr/>
          <p:nvPr/>
        </p:nvGrpSpPr>
        <p:grpSpPr>
          <a:xfrm>
            <a:off x="4469631" y="1750109"/>
            <a:ext cx="3252737" cy="2034440"/>
            <a:chOff x="2264898" y="576775"/>
            <a:chExt cx="2067951" cy="1547447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3C4A04C3-D2AC-4940-9CC3-B4A6E202233C}"/>
                </a:ext>
              </a:extLst>
            </p:cNvPr>
            <p:cNvCxnSpPr>
              <a:cxnSpLocks/>
            </p:cNvCxnSpPr>
            <p:nvPr/>
          </p:nvCxnSpPr>
          <p:spPr>
            <a:xfrm>
              <a:off x="2264898" y="2110154"/>
              <a:ext cx="2067951" cy="140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xmlns="" id="{C558E762-2A8D-4916-8F94-239B6B88617E}"/>
                </a:ext>
              </a:extLst>
            </p:cNvPr>
            <p:cNvCxnSpPr/>
            <p:nvPr/>
          </p:nvCxnSpPr>
          <p:spPr>
            <a:xfrm flipV="1">
              <a:off x="2264898" y="576775"/>
              <a:ext cx="1519311" cy="15474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6046A56-38D6-45E1-AEE4-243A97B9A018}"/>
              </a:ext>
            </a:extLst>
          </p:cNvPr>
          <p:cNvGrpSpPr/>
          <p:nvPr/>
        </p:nvGrpSpPr>
        <p:grpSpPr>
          <a:xfrm rot="7536312">
            <a:off x="2240039" y="1487098"/>
            <a:ext cx="4427435" cy="4514032"/>
            <a:chOff x="3672559" y="935323"/>
            <a:chExt cx="4987353" cy="498735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2D379247-145F-4527-80B2-6A79039C87B1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xmlns="" id="{FF6BF5CB-4E4B-47AE-8883-29C720835430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86" name="Arrow: Pentagon 2">
                  <a:extLst>
                    <a:ext uri="{FF2B5EF4-FFF2-40B4-BE49-F238E27FC236}">
                      <a16:creationId xmlns:a16="http://schemas.microsoft.com/office/drawing/2014/main" xmlns="" id="{BF201ED3-2562-4C97-85D2-3CC8A597F42A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row: Pentagon 1">
                  <a:extLst>
                    <a:ext uri="{FF2B5EF4-FFF2-40B4-BE49-F238E27FC236}">
                      <a16:creationId xmlns:a16="http://schemas.microsoft.com/office/drawing/2014/main" xmlns="" id="{81E1DA1E-21D7-44EE-AACB-4CEDCECD36EC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Arrow: Pentagon 3">
                <a:extLst>
                  <a:ext uri="{FF2B5EF4-FFF2-40B4-BE49-F238E27FC236}">
                    <a16:creationId xmlns:a16="http://schemas.microsoft.com/office/drawing/2014/main" xmlns="" id="{F0E9E4B1-70DA-4623-B8DA-059ADA5DF791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8AEA18B9-FA52-448B-A056-FF71BE7898C4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xmlns="" id="{C047C34F-8EE6-46DB-BA5E-0EEAFED2FFD4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xmlns="" id="{B103114A-F629-47B8-8FB9-DAE8B25931C8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xmlns="" id="{FFDFEAFD-776C-4C08-91C8-8263C7C99006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472FA3EC-C6E0-400D-98E6-2A784FE49BD5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56801AF8-25C7-4271-81C4-7CA1F3F04CE6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BCA6CD8-BD26-4C0C-811E-A5EE7461BC16}"/>
              </a:ext>
            </a:extLst>
          </p:cNvPr>
          <p:cNvSpPr txBox="1"/>
          <p:nvPr/>
        </p:nvSpPr>
        <p:spPr>
          <a:xfrm>
            <a:off x="1567459" y="4955882"/>
            <a:ext cx="8619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বিন্দুকে কেন্দ্র করে যে কোন ব্যাসার্ধ নিয়ে একটি বৃত্তচাপ আঁকি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রশ্মিদ্বয়কে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D6C673E-E2A8-421F-B189-3A6DCB76A7FF}"/>
              </a:ext>
            </a:extLst>
          </p:cNvPr>
          <p:cNvSpPr txBox="1"/>
          <p:nvPr/>
        </p:nvSpPr>
        <p:spPr>
          <a:xfrm>
            <a:off x="5153341" y="2417527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323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75" grpId="0" animBg="1"/>
      <p:bldP spid="2" grpId="0"/>
      <p:bldP spid="3" grpId="0"/>
      <p:bldP spid="7" grpId="0"/>
      <p:bldP spid="8" grpId="0"/>
      <p:bldP spid="9" grpId="0"/>
      <p:bldP spid="88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C800B320-68FB-4D06-B659-653D154C8289}"/>
              </a:ext>
            </a:extLst>
          </p:cNvPr>
          <p:cNvSpPr txBox="1"/>
          <p:nvPr/>
        </p:nvSpPr>
        <p:spPr>
          <a:xfrm>
            <a:off x="5527847" y="3826291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N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xmlns="" id="{1BAFA712-097F-4660-86A8-87BAFDB0D7D4}"/>
              </a:ext>
            </a:extLst>
          </p:cNvPr>
          <p:cNvSpPr/>
          <p:nvPr/>
        </p:nvSpPr>
        <p:spPr>
          <a:xfrm rot="451591">
            <a:off x="5043089" y="2899211"/>
            <a:ext cx="641541" cy="985406"/>
          </a:xfrm>
          <a:custGeom>
            <a:avLst/>
            <a:gdLst>
              <a:gd name="connsiteX0" fmla="*/ 641541 w 1283083"/>
              <a:gd name="connsiteY0" fmla="*/ 0 h 1899584"/>
              <a:gd name="connsiteX1" fmla="*/ 1283083 w 1283083"/>
              <a:gd name="connsiteY1" fmla="*/ 949792 h 1899584"/>
              <a:gd name="connsiteX2" fmla="*/ 641542 w 1283083"/>
              <a:gd name="connsiteY2" fmla="*/ 949792 h 1899584"/>
              <a:gd name="connsiteX3" fmla="*/ 641541 w 1283083"/>
              <a:gd name="connsiteY3" fmla="*/ 0 h 1899584"/>
              <a:gd name="connsiteX0" fmla="*/ 641541 w 1283083"/>
              <a:gd name="connsiteY0" fmla="*/ 0 h 1899584"/>
              <a:gd name="connsiteX1" fmla="*/ 1283083 w 1283083"/>
              <a:gd name="connsiteY1" fmla="*/ 949792 h 1899584"/>
              <a:gd name="connsiteX0" fmla="*/ 0 w 641542"/>
              <a:gd name="connsiteY0" fmla="*/ 56364 h 1006156"/>
              <a:gd name="connsiteX1" fmla="*/ 641542 w 641542"/>
              <a:gd name="connsiteY1" fmla="*/ 1006156 h 1006156"/>
              <a:gd name="connsiteX2" fmla="*/ 1 w 641542"/>
              <a:gd name="connsiteY2" fmla="*/ 1006156 h 1006156"/>
              <a:gd name="connsiteX3" fmla="*/ 0 w 641542"/>
              <a:gd name="connsiteY3" fmla="*/ 56364 h 1006156"/>
              <a:gd name="connsiteX0" fmla="*/ 83276 w 641542"/>
              <a:gd name="connsiteY0" fmla="*/ 0 h 1006156"/>
              <a:gd name="connsiteX1" fmla="*/ 641542 w 641542"/>
              <a:gd name="connsiteY1" fmla="*/ 1006156 h 1006156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1964 w 641542"/>
              <a:gd name="connsiteY0" fmla="*/ 14861 h 949792"/>
              <a:gd name="connsiteX1" fmla="*/ 641542 w 641542"/>
              <a:gd name="connsiteY1" fmla="*/ 949792 h 949792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76270 w 641542"/>
              <a:gd name="connsiteY0" fmla="*/ 5043 h 949792"/>
              <a:gd name="connsiteX1" fmla="*/ 641542 w 641542"/>
              <a:gd name="connsiteY1" fmla="*/ 949792 h 949792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48511 w 641542"/>
              <a:gd name="connsiteY0" fmla="*/ 23830 h 949792"/>
              <a:gd name="connsiteX1" fmla="*/ 641542 w 641542"/>
              <a:gd name="connsiteY1" fmla="*/ 949792 h 949792"/>
              <a:gd name="connsiteX0" fmla="*/ 63370 w 641541"/>
              <a:gd name="connsiteY0" fmla="*/ 0 h 927924"/>
              <a:gd name="connsiteX1" fmla="*/ 641541 w 641541"/>
              <a:gd name="connsiteY1" fmla="*/ 927924 h 927924"/>
              <a:gd name="connsiteX2" fmla="*/ 0 w 641541"/>
              <a:gd name="connsiteY2" fmla="*/ 927924 h 927924"/>
              <a:gd name="connsiteX3" fmla="*/ 63370 w 641541"/>
              <a:gd name="connsiteY3" fmla="*/ 0 h 927924"/>
              <a:gd name="connsiteX0" fmla="*/ 48510 w 641541"/>
              <a:gd name="connsiteY0" fmla="*/ 1962 h 927924"/>
              <a:gd name="connsiteX1" fmla="*/ 641541 w 641541"/>
              <a:gd name="connsiteY1" fmla="*/ 927924 h 927924"/>
              <a:gd name="connsiteX0" fmla="*/ 63370 w 641541"/>
              <a:gd name="connsiteY0" fmla="*/ 57482 h 985406"/>
              <a:gd name="connsiteX1" fmla="*/ 641541 w 641541"/>
              <a:gd name="connsiteY1" fmla="*/ 985406 h 985406"/>
              <a:gd name="connsiteX2" fmla="*/ 0 w 641541"/>
              <a:gd name="connsiteY2" fmla="*/ 985406 h 985406"/>
              <a:gd name="connsiteX3" fmla="*/ 63370 w 641541"/>
              <a:gd name="connsiteY3" fmla="*/ 57482 h 985406"/>
              <a:gd name="connsiteX0" fmla="*/ 40656 w 641541"/>
              <a:gd name="connsiteY0" fmla="*/ 0 h 985406"/>
              <a:gd name="connsiteX1" fmla="*/ 641541 w 641541"/>
              <a:gd name="connsiteY1" fmla="*/ 985406 h 985406"/>
              <a:gd name="connsiteX0" fmla="*/ 63370 w 641541"/>
              <a:gd name="connsiteY0" fmla="*/ 57482 h 985406"/>
              <a:gd name="connsiteX1" fmla="*/ 641541 w 641541"/>
              <a:gd name="connsiteY1" fmla="*/ 985406 h 985406"/>
              <a:gd name="connsiteX2" fmla="*/ 0 w 641541"/>
              <a:gd name="connsiteY2" fmla="*/ 985406 h 985406"/>
              <a:gd name="connsiteX3" fmla="*/ 63370 w 641541"/>
              <a:gd name="connsiteY3" fmla="*/ 57482 h 985406"/>
              <a:gd name="connsiteX0" fmla="*/ 40656 w 641541"/>
              <a:gd name="connsiteY0" fmla="*/ 0 h 985406"/>
              <a:gd name="connsiteX1" fmla="*/ 641541 w 641541"/>
              <a:gd name="connsiteY1" fmla="*/ 985406 h 98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541" h="985406" stroke="0" extrusionOk="0">
                <a:moveTo>
                  <a:pt x="63370" y="57482"/>
                </a:moveTo>
                <a:cubicBezTo>
                  <a:pt x="417684" y="57482"/>
                  <a:pt x="641541" y="460850"/>
                  <a:pt x="641541" y="985406"/>
                </a:cubicBezTo>
                <a:lnTo>
                  <a:pt x="0" y="985406"/>
                </a:lnTo>
                <a:cubicBezTo>
                  <a:pt x="0" y="668809"/>
                  <a:pt x="63370" y="374079"/>
                  <a:pt x="63370" y="57482"/>
                </a:cubicBezTo>
                <a:close/>
              </a:path>
              <a:path w="641541" h="985406" fill="none">
                <a:moveTo>
                  <a:pt x="40656" y="0"/>
                </a:moveTo>
                <a:cubicBezTo>
                  <a:pt x="337490" y="22715"/>
                  <a:pt x="641541" y="460850"/>
                  <a:pt x="641541" y="98540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1C0CDD-C212-427D-B0FF-F0FAD3983A19}"/>
              </a:ext>
            </a:extLst>
          </p:cNvPr>
          <p:cNvSpPr/>
          <p:nvPr/>
        </p:nvSpPr>
        <p:spPr>
          <a:xfrm>
            <a:off x="1567459" y="1042223"/>
            <a:ext cx="1668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5FD17E-74DA-4337-A9A4-F2E25395A62D}"/>
              </a:ext>
            </a:extLst>
          </p:cNvPr>
          <p:cNvSpPr/>
          <p:nvPr/>
        </p:nvSpPr>
        <p:spPr>
          <a:xfrm>
            <a:off x="4828623" y="522253"/>
            <a:ext cx="1438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ধাপ- ২ </a:t>
            </a:r>
            <a:endParaRPr lang="en-US" sz="32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13B13B-863D-4802-91B4-B6E3157DB91E}"/>
              </a:ext>
            </a:extLst>
          </p:cNvPr>
          <p:cNvSpPr txBox="1"/>
          <p:nvPr/>
        </p:nvSpPr>
        <p:spPr>
          <a:xfrm>
            <a:off x="6410983" y="1327876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3A09E8-8D31-4C9C-8E40-D4BFD34F0CA1}"/>
              </a:ext>
            </a:extLst>
          </p:cNvPr>
          <p:cNvSpPr txBox="1"/>
          <p:nvPr/>
        </p:nvSpPr>
        <p:spPr>
          <a:xfrm>
            <a:off x="4117155" y="3823815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33A358-0439-4E22-8E5D-2167836DB48C}"/>
              </a:ext>
            </a:extLst>
          </p:cNvPr>
          <p:cNvSpPr txBox="1"/>
          <p:nvPr/>
        </p:nvSpPr>
        <p:spPr>
          <a:xfrm rot="210809">
            <a:off x="7593042" y="3853217"/>
            <a:ext cx="66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A629CE91-7E43-4BE4-AFF2-4EE04C0D792B}"/>
              </a:ext>
            </a:extLst>
          </p:cNvPr>
          <p:cNvGrpSpPr/>
          <p:nvPr/>
        </p:nvGrpSpPr>
        <p:grpSpPr>
          <a:xfrm>
            <a:off x="4469631" y="1750109"/>
            <a:ext cx="3252737" cy="2034440"/>
            <a:chOff x="2264898" y="576775"/>
            <a:chExt cx="2067951" cy="1547447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3C4A04C3-D2AC-4940-9CC3-B4A6E202233C}"/>
                </a:ext>
              </a:extLst>
            </p:cNvPr>
            <p:cNvCxnSpPr>
              <a:cxnSpLocks/>
            </p:cNvCxnSpPr>
            <p:nvPr/>
          </p:nvCxnSpPr>
          <p:spPr>
            <a:xfrm>
              <a:off x="2264898" y="2110154"/>
              <a:ext cx="2067951" cy="140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xmlns="" id="{C558E762-2A8D-4916-8F94-239B6B88617E}"/>
                </a:ext>
              </a:extLst>
            </p:cNvPr>
            <p:cNvCxnSpPr/>
            <p:nvPr/>
          </p:nvCxnSpPr>
          <p:spPr>
            <a:xfrm flipV="1">
              <a:off x="2264898" y="576775"/>
              <a:ext cx="1519311" cy="15474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BCA6CD8-BD26-4C0C-811E-A5EE7461BC16}"/>
              </a:ext>
            </a:extLst>
          </p:cNvPr>
          <p:cNvSpPr txBox="1"/>
          <p:nvPr/>
        </p:nvSpPr>
        <p:spPr>
          <a:xfrm>
            <a:off x="1567459" y="4955882"/>
            <a:ext cx="8506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বিন্দুকে কেন্দ্র করে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MN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অর্ধেকের চেয়ে বেশি ব্যাসার্ধ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বৃত্তচাপ আঁকি।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D6C673E-E2A8-421F-B189-3A6DCB76A7FF}"/>
              </a:ext>
            </a:extLst>
          </p:cNvPr>
          <p:cNvSpPr txBox="1"/>
          <p:nvPr/>
        </p:nvSpPr>
        <p:spPr>
          <a:xfrm>
            <a:off x="5153341" y="2417527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E1A44A2-150C-4BA3-911A-9451160F4670}"/>
              </a:ext>
            </a:extLst>
          </p:cNvPr>
          <p:cNvGrpSpPr/>
          <p:nvPr/>
        </p:nvGrpSpPr>
        <p:grpSpPr>
          <a:xfrm rot="10537887">
            <a:off x="3578279" y="1321391"/>
            <a:ext cx="3571160" cy="3357923"/>
            <a:chOff x="3672559" y="935323"/>
            <a:chExt cx="4987353" cy="498735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43D36C34-3C43-4EB7-9FD0-A60F9F781B57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6EEFE784-454F-4BBF-95FE-A78ED50C0A5D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36" name="Arrow: Pentagon 2">
                  <a:extLst>
                    <a:ext uri="{FF2B5EF4-FFF2-40B4-BE49-F238E27FC236}">
                      <a16:creationId xmlns:a16="http://schemas.microsoft.com/office/drawing/2014/main" xmlns="" id="{9CFA197A-581E-4FBD-8CE4-5EFDDDB5E50F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Arrow: Pentagon 1">
                  <a:extLst>
                    <a:ext uri="{FF2B5EF4-FFF2-40B4-BE49-F238E27FC236}">
                      <a16:creationId xmlns:a16="http://schemas.microsoft.com/office/drawing/2014/main" xmlns="" id="{1AB5AAAA-12B4-4802-ADD1-0F482E7FB343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Arrow: Pentagon 3">
                <a:extLst>
                  <a:ext uri="{FF2B5EF4-FFF2-40B4-BE49-F238E27FC236}">
                    <a16:creationId xmlns:a16="http://schemas.microsoft.com/office/drawing/2014/main" xmlns="" id="{BADB735D-D4C7-4B37-AA58-4E91B16983C4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1BA4E020-8F37-4259-92EB-3C4098B129CF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xmlns="" id="{A053D7D7-36EB-49D0-B68C-31CE39C10D3C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xmlns="" id="{DAAD5E0C-7EE2-4F70-9977-D5F6F0D8B195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xmlns="" id="{A8B3F5E5-9413-4C6D-9677-2287197ED1D4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709D64CA-74BE-445A-AEAD-C0E76A65BC91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B6C12E0-A91C-4DCB-AE84-7567E0597146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7AE8FBE1-3730-4C26-BE68-2310542E65A1}"/>
              </a:ext>
            </a:extLst>
          </p:cNvPr>
          <p:cNvSpPr/>
          <p:nvPr/>
        </p:nvSpPr>
        <p:spPr>
          <a:xfrm rot="3346108">
            <a:off x="6133819" y="3020952"/>
            <a:ext cx="196391" cy="276995"/>
          </a:xfrm>
          <a:custGeom>
            <a:avLst/>
            <a:gdLst>
              <a:gd name="connsiteX0" fmla="*/ 597877 w 1195754"/>
              <a:gd name="connsiteY0" fmla="*/ 0 h 1194767"/>
              <a:gd name="connsiteX1" fmla="*/ 1195754 w 1195754"/>
              <a:gd name="connsiteY1" fmla="*/ 597384 h 1194767"/>
              <a:gd name="connsiteX2" fmla="*/ 597877 w 1195754"/>
              <a:gd name="connsiteY2" fmla="*/ 597384 h 1194767"/>
              <a:gd name="connsiteX3" fmla="*/ 597877 w 1195754"/>
              <a:gd name="connsiteY3" fmla="*/ 0 h 1194767"/>
              <a:gd name="connsiteX0" fmla="*/ 597877 w 1195754"/>
              <a:gd name="connsiteY0" fmla="*/ 0 h 1194767"/>
              <a:gd name="connsiteX1" fmla="*/ 1195754 w 1195754"/>
              <a:gd name="connsiteY1" fmla="*/ 597384 h 1194767"/>
              <a:gd name="connsiteX0" fmla="*/ 0 w 653272"/>
              <a:gd name="connsiteY0" fmla="*/ 0 h 597384"/>
              <a:gd name="connsiteX1" fmla="*/ 597877 w 653272"/>
              <a:gd name="connsiteY1" fmla="*/ 597384 h 597384"/>
              <a:gd name="connsiteX2" fmla="*/ 0 w 653272"/>
              <a:gd name="connsiteY2" fmla="*/ 597384 h 597384"/>
              <a:gd name="connsiteX3" fmla="*/ 0 w 653272"/>
              <a:gd name="connsiteY3" fmla="*/ 0 h 597384"/>
              <a:gd name="connsiteX0" fmla="*/ 0 w 653272"/>
              <a:gd name="connsiteY0" fmla="*/ 0 h 597384"/>
              <a:gd name="connsiteX1" fmla="*/ 653272 w 653272"/>
              <a:gd name="connsiteY1" fmla="*/ 515969 h 597384"/>
              <a:gd name="connsiteX0" fmla="*/ 0 w 797517"/>
              <a:gd name="connsiteY0" fmla="*/ 0 h 597384"/>
              <a:gd name="connsiteX1" fmla="*/ 597877 w 797517"/>
              <a:gd name="connsiteY1" fmla="*/ 597384 h 597384"/>
              <a:gd name="connsiteX2" fmla="*/ 0 w 797517"/>
              <a:gd name="connsiteY2" fmla="*/ 597384 h 597384"/>
              <a:gd name="connsiteX3" fmla="*/ 0 w 797517"/>
              <a:gd name="connsiteY3" fmla="*/ 0 h 597384"/>
              <a:gd name="connsiteX0" fmla="*/ 0 w 797517"/>
              <a:gd name="connsiteY0" fmla="*/ 0 h 597384"/>
              <a:gd name="connsiteX1" fmla="*/ 797517 w 797517"/>
              <a:gd name="connsiteY1" fmla="*/ 529037 h 597384"/>
              <a:gd name="connsiteX0" fmla="*/ 163309 w 960826"/>
              <a:gd name="connsiteY0" fmla="*/ 60071 h 657455"/>
              <a:gd name="connsiteX1" fmla="*/ 761186 w 960826"/>
              <a:gd name="connsiteY1" fmla="*/ 657455 h 657455"/>
              <a:gd name="connsiteX2" fmla="*/ 163309 w 960826"/>
              <a:gd name="connsiteY2" fmla="*/ 657455 h 657455"/>
              <a:gd name="connsiteX3" fmla="*/ 163309 w 960826"/>
              <a:gd name="connsiteY3" fmla="*/ 60071 h 657455"/>
              <a:gd name="connsiteX0" fmla="*/ 0 w 960826"/>
              <a:gd name="connsiteY0" fmla="*/ 0 h 657455"/>
              <a:gd name="connsiteX1" fmla="*/ 960826 w 960826"/>
              <a:gd name="connsiteY1" fmla="*/ 589108 h 657455"/>
              <a:gd name="connsiteX0" fmla="*/ 163309 w 812864"/>
              <a:gd name="connsiteY0" fmla="*/ 60071 h 657455"/>
              <a:gd name="connsiteX1" fmla="*/ 761186 w 812864"/>
              <a:gd name="connsiteY1" fmla="*/ 657455 h 657455"/>
              <a:gd name="connsiteX2" fmla="*/ 163309 w 812864"/>
              <a:gd name="connsiteY2" fmla="*/ 657455 h 657455"/>
              <a:gd name="connsiteX3" fmla="*/ 163309 w 812864"/>
              <a:gd name="connsiteY3" fmla="*/ 60071 h 657455"/>
              <a:gd name="connsiteX0" fmla="*/ 0 w 812864"/>
              <a:gd name="connsiteY0" fmla="*/ 0 h 657455"/>
              <a:gd name="connsiteX1" fmla="*/ 812864 w 812864"/>
              <a:gd name="connsiteY1" fmla="*/ 556495 h 657455"/>
              <a:gd name="connsiteX0" fmla="*/ 0 w 649555"/>
              <a:gd name="connsiteY0" fmla="*/ 26978 h 624362"/>
              <a:gd name="connsiteX1" fmla="*/ 597877 w 649555"/>
              <a:gd name="connsiteY1" fmla="*/ 624362 h 624362"/>
              <a:gd name="connsiteX2" fmla="*/ 0 w 649555"/>
              <a:gd name="connsiteY2" fmla="*/ 624362 h 624362"/>
              <a:gd name="connsiteX3" fmla="*/ 0 w 649555"/>
              <a:gd name="connsiteY3" fmla="*/ 26978 h 624362"/>
              <a:gd name="connsiteX0" fmla="*/ 35373 w 649555"/>
              <a:gd name="connsiteY0" fmla="*/ 0 h 624362"/>
              <a:gd name="connsiteX1" fmla="*/ 649555 w 649555"/>
              <a:gd name="connsiteY1" fmla="*/ 523402 h 624362"/>
              <a:gd name="connsiteX0" fmla="*/ 229855 w 879410"/>
              <a:gd name="connsiteY0" fmla="*/ 37288 h 634672"/>
              <a:gd name="connsiteX1" fmla="*/ 827732 w 879410"/>
              <a:gd name="connsiteY1" fmla="*/ 634672 h 634672"/>
              <a:gd name="connsiteX2" fmla="*/ 229855 w 879410"/>
              <a:gd name="connsiteY2" fmla="*/ 634672 h 634672"/>
              <a:gd name="connsiteX3" fmla="*/ 229855 w 879410"/>
              <a:gd name="connsiteY3" fmla="*/ 37288 h 634672"/>
              <a:gd name="connsiteX0" fmla="*/ 0 w 879410"/>
              <a:gd name="connsiteY0" fmla="*/ 0 h 634672"/>
              <a:gd name="connsiteX1" fmla="*/ 879410 w 879410"/>
              <a:gd name="connsiteY1" fmla="*/ 533712 h 634672"/>
              <a:gd name="connsiteX0" fmla="*/ 229855 w 863103"/>
              <a:gd name="connsiteY0" fmla="*/ 37288 h 634672"/>
              <a:gd name="connsiteX1" fmla="*/ 827732 w 863103"/>
              <a:gd name="connsiteY1" fmla="*/ 634672 h 634672"/>
              <a:gd name="connsiteX2" fmla="*/ 229855 w 863103"/>
              <a:gd name="connsiteY2" fmla="*/ 634672 h 634672"/>
              <a:gd name="connsiteX3" fmla="*/ 229855 w 863103"/>
              <a:gd name="connsiteY3" fmla="*/ 37288 h 634672"/>
              <a:gd name="connsiteX0" fmla="*/ 0 w 863103"/>
              <a:gd name="connsiteY0" fmla="*/ 0 h 634672"/>
              <a:gd name="connsiteX1" fmla="*/ 863103 w 863103"/>
              <a:gd name="connsiteY1" fmla="*/ 607693 h 634672"/>
              <a:gd name="connsiteX0" fmla="*/ 19543 w 652791"/>
              <a:gd name="connsiteY0" fmla="*/ 0 h 597384"/>
              <a:gd name="connsiteX1" fmla="*/ 617420 w 652791"/>
              <a:gd name="connsiteY1" fmla="*/ 597384 h 597384"/>
              <a:gd name="connsiteX2" fmla="*/ 19543 w 652791"/>
              <a:gd name="connsiteY2" fmla="*/ 597384 h 597384"/>
              <a:gd name="connsiteX3" fmla="*/ 19543 w 652791"/>
              <a:gd name="connsiteY3" fmla="*/ 0 h 597384"/>
              <a:gd name="connsiteX0" fmla="*/ 0 w 652791"/>
              <a:gd name="connsiteY0" fmla="*/ 3718 h 597384"/>
              <a:gd name="connsiteX1" fmla="*/ 652791 w 652791"/>
              <a:gd name="connsiteY1" fmla="*/ 570405 h 597384"/>
              <a:gd name="connsiteX0" fmla="*/ 19543 w 630968"/>
              <a:gd name="connsiteY0" fmla="*/ 0 h 597384"/>
              <a:gd name="connsiteX1" fmla="*/ 617420 w 630968"/>
              <a:gd name="connsiteY1" fmla="*/ 597384 h 597384"/>
              <a:gd name="connsiteX2" fmla="*/ 19543 w 630968"/>
              <a:gd name="connsiteY2" fmla="*/ 597384 h 597384"/>
              <a:gd name="connsiteX3" fmla="*/ 19543 w 630968"/>
              <a:gd name="connsiteY3" fmla="*/ 0 h 597384"/>
              <a:gd name="connsiteX0" fmla="*/ 0 w 630968"/>
              <a:gd name="connsiteY0" fmla="*/ 3718 h 597384"/>
              <a:gd name="connsiteX1" fmla="*/ 630968 w 630968"/>
              <a:gd name="connsiteY1" fmla="*/ 402420 h 597384"/>
              <a:gd name="connsiteX0" fmla="*/ 36330 w 647755"/>
              <a:gd name="connsiteY0" fmla="*/ 0 h 725802"/>
              <a:gd name="connsiteX1" fmla="*/ 634207 w 647755"/>
              <a:gd name="connsiteY1" fmla="*/ 597384 h 725802"/>
              <a:gd name="connsiteX2" fmla="*/ 0 w 647755"/>
              <a:gd name="connsiteY2" fmla="*/ 725802 h 725802"/>
              <a:gd name="connsiteX3" fmla="*/ 36330 w 647755"/>
              <a:gd name="connsiteY3" fmla="*/ 0 h 725802"/>
              <a:gd name="connsiteX0" fmla="*/ 16787 w 647755"/>
              <a:gd name="connsiteY0" fmla="*/ 3718 h 725802"/>
              <a:gd name="connsiteX1" fmla="*/ 647755 w 647755"/>
              <a:gd name="connsiteY1" fmla="*/ 402420 h 725802"/>
              <a:gd name="connsiteX0" fmla="*/ 36330 w 818499"/>
              <a:gd name="connsiteY0" fmla="*/ 0 h 725802"/>
              <a:gd name="connsiteX1" fmla="*/ 634207 w 818499"/>
              <a:gd name="connsiteY1" fmla="*/ 597384 h 725802"/>
              <a:gd name="connsiteX2" fmla="*/ 0 w 818499"/>
              <a:gd name="connsiteY2" fmla="*/ 725802 h 725802"/>
              <a:gd name="connsiteX3" fmla="*/ 36330 w 818499"/>
              <a:gd name="connsiteY3" fmla="*/ 0 h 725802"/>
              <a:gd name="connsiteX0" fmla="*/ 16787 w 818499"/>
              <a:gd name="connsiteY0" fmla="*/ 3718 h 725802"/>
              <a:gd name="connsiteX1" fmla="*/ 818499 w 818499"/>
              <a:gd name="connsiteY1" fmla="*/ 501579 h 725802"/>
              <a:gd name="connsiteX0" fmla="*/ 36330 w 782168"/>
              <a:gd name="connsiteY0" fmla="*/ 0 h 725802"/>
              <a:gd name="connsiteX1" fmla="*/ 634207 w 782168"/>
              <a:gd name="connsiteY1" fmla="*/ 597384 h 725802"/>
              <a:gd name="connsiteX2" fmla="*/ 0 w 782168"/>
              <a:gd name="connsiteY2" fmla="*/ 725802 h 725802"/>
              <a:gd name="connsiteX3" fmla="*/ 36330 w 782168"/>
              <a:gd name="connsiteY3" fmla="*/ 0 h 725802"/>
              <a:gd name="connsiteX0" fmla="*/ 16787 w 782168"/>
              <a:gd name="connsiteY0" fmla="*/ 3718 h 725802"/>
              <a:gd name="connsiteX1" fmla="*/ 782168 w 782168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8 w 806293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7 w 806293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7 w 806293"/>
              <a:gd name="connsiteY1" fmla="*/ 629999 h 725802"/>
              <a:gd name="connsiteX0" fmla="*/ 36330 w 797167"/>
              <a:gd name="connsiteY0" fmla="*/ 0 h 725802"/>
              <a:gd name="connsiteX1" fmla="*/ 794679 w 797167"/>
              <a:gd name="connsiteY1" fmla="*/ 579590 h 725802"/>
              <a:gd name="connsiteX2" fmla="*/ 0 w 797167"/>
              <a:gd name="connsiteY2" fmla="*/ 725802 h 725802"/>
              <a:gd name="connsiteX3" fmla="*/ 36330 w 797167"/>
              <a:gd name="connsiteY3" fmla="*/ 0 h 725802"/>
              <a:gd name="connsiteX0" fmla="*/ 16787 w 797167"/>
              <a:gd name="connsiteY0" fmla="*/ 3718 h 725802"/>
              <a:gd name="connsiteX1" fmla="*/ 782167 w 797167"/>
              <a:gd name="connsiteY1" fmla="*/ 629999 h 725802"/>
              <a:gd name="connsiteX0" fmla="*/ 36330 w 794680"/>
              <a:gd name="connsiteY0" fmla="*/ 0 h 725802"/>
              <a:gd name="connsiteX1" fmla="*/ 794679 w 794680"/>
              <a:gd name="connsiteY1" fmla="*/ 579590 h 725802"/>
              <a:gd name="connsiteX2" fmla="*/ 0 w 794680"/>
              <a:gd name="connsiteY2" fmla="*/ 725802 h 725802"/>
              <a:gd name="connsiteX3" fmla="*/ 36330 w 794680"/>
              <a:gd name="connsiteY3" fmla="*/ 0 h 725802"/>
              <a:gd name="connsiteX0" fmla="*/ 16787 w 794680"/>
              <a:gd name="connsiteY0" fmla="*/ 3718 h 725802"/>
              <a:gd name="connsiteX1" fmla="*/ 776007 w 794680"/>
              <a:gd name="connsiteY1" fmla="*/ 681966 h 725802"/>
              <a:gd name="connsiteX0" fmla="*/ 36330 w 794679"/>
              <a:gd name="connsiteY0" fmla="*/ 0 h 725802"/>
              <a:gd name="connsiteX1" fmla="*/ 794679 w 794679"/>
              <a:gd name="connsiteY1" fmla="*/ 579590 h 725802"/>
              <a:gd name="connsiteX2" fmla="*/ 0 w 794679"/>
              <a:gd name="connsiteY2" fmla="*/ 725802 h 725802"/>
              <a:gd name="connsiteX3" fmla="*/ 36330 w 794679"/>
              <a:gd name="connsiteY3" fmla="*/ 0 h 725802"/>
              <a:gd name="connsiteX0" fmla="*/ 16787 w 794679"/>
              <a:gd name="connsiteY0" fmla="*/ 3718 h 725802"/>
              <a:gd name="connsiteX1" fmla="*/ 685213 w 794679"/>
              <a:gd name="connsiteY1" fmla="*/ 583426 h 725802"/>
              <a:gd name="connsiteX0" fmla="*/ 36330 w 794679"/>
              <a:gd name="connsiteY0" fmla="*/ 0 h 725802"/>
              <a:gd name="connsiteX1" fmla="*/ 794679 w 794679"/>
              <a:gd name="connsiteY1" fmla="*/ 579590 h 725802"/>
              <a:gd name="connsiteX2" fmla="*/ 0 w 794679"/>
              <a:gd name="connsiteY2" fmla="*/ 725802 h 725802"/>
              <a:gd name="connsiteX3" fmla="*/ 36330 w 794679"/>
              <a:gd name="connsiteY3" fmla="*/ 0 h 725802"/>
              <a:gd name="connsiteX0" fmla="*/ 16787 w 794679"/>
              <a:gd name="connsiteY0" fmla="*/ 3718 h 725802"/>
              <a:gd name="connsiteX1" fmla="*/ 764527 w 794679"/>
              <a:gd name="connsiteY1" fmla="*/ 584276 h 72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4679" h="725802" stroke="0" extrusionOk="0">
                <a:moveTo>
                  <a:pt x="36330" y="0"/>
                </a:moveTo>
                <a:cubicBezTo>
                  <a:pt x="366528" y="0"/>
                  <a:pt x="794679" y="249664"/>
                  <a:pt x="794679" y="579590"/>
                </a:cubicBezTo>
                <a:lnTo>
                  <a:pt x="0" y="725802"/>
                </a:lnTo>
                <a:lnTo>
                  <a:pt x="36330" y="0"/>
                </a:lnTo>
                <a:close/>
              </a:path>
              <a:path w="794679" h="725802" fill="none">
                <a:moveTo>
                  <a:pt x="16787" y="3718"/>
                </a:moveTo>
                <a:cubicBezTo>
                  <a:pt x="346985" y="3718"/>
                  <a:pt x="877142" y="483216"/>
                  <a:pt x="764527" y="584276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8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C800B320-68FB-4D06-B659-653D154C8289}"/>
              </a:ext>
            </a:extLst>
          </p:cNvPr>
          <p:cNvSpPr txBox="1"/>
          <p:nvPr/>
        </p:nvSpPr>
        <p:spPr>
          <a:xfrm>
            <a:off x="5527847" y="3826291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N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xmlns="" id="{1BAFA712-097F-4660-86A8-87BAFDB0D7D4}"/>
              </a:ext>
            </a:extLst>
          </p:cNvPr>
          <p:cNvSpPr/>
          <p:nvPr/>
        </p:nvSpPr>
        <p:spPr>
          <a:xfrm rot="451591">
            <a:off x="5043089" y="2899211"/>
            <a:ext cx="641541" cy="985406"/>
          </a:xfrm>
          <a:custGeom>
            <a:avLst/>
            <a:gdLst>
              <a:gd name="connsiteX0" fmla="*/ 641541 w 1283083"/>
              <a:gd name="connsiteY0" fmla="*/ 0 h 1899584"/>
              <a:gd name="connsiteX1" fmla="*/ 1283083 w 1283083"/>
              <a:gd name="connsiteY1" fmla="*/ 949792 h 1899584"/>
              <a:gd name="connsiteX2" fmla="*/ 641542 w 1283083"/>
              <a:gd name="connsiteY2" fmla="*/ 949792 h 1899584"/>
              <a:gd name="connsiteX3" fmla="*/ 641541 w 1283083"/>
              <a:gd name="connsiteY3" fmla="*/ 0 h 1899584"/>
              <a:gd name="connsiteX0" fmla="*/ 641541 w 1283083"/>
              <a:gd name="connsiteY0" fmla="*/ 0 h 1899584"/>
              <a:gd name="connsiteX1" fmla="*/ 1283083 w 1283083"/>
              <a:gd name="connsiteY1" fmla="*/ 949792 h 1899584"/>
              <a:gd name="connsiteX0" fmla="*/ 0 w 641542"/>
              <a:gd name="connsiteY0" fmla="*/ 56364 h 1006156"/>
              <a:gd name="connsiteX1" fmla="*/ 641542 w 641542"/>
              <a:gd name="connsiteY1" fmla="*/ 1006156 h 1006156"/>
              <a:gd name="connsiteX2" fmla="*/ 1 w 641542"/>
              <a:gd name="connsiteY2" fmla="*/ 1006156 h 1006156"/>
              <a:gd name="connsiteX3" fmla="*/ 0 w 641542"/>
              <a:gd name="connsiteY3" fmla="*/ 56364 h 1006156"/>
              <a:gd name="connsiteX0" fmla="*/ 83276 w 641542"/>
              <a:gd name="connsiteY0" fmla="*/ 0 h 1006156"/>
              <a:gd name="connsiteX1" fmla="*/ 641542 w 641542"/>
              <a:gd name="connsiteY1" fmla="*/ 1006156 h 1006156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1964 w 641542"/>
              <a:gd name="connsiteY0" fmla="*/ 14861 h 949792"/>
              <a:gd name="connsiteX1" fmla="*/ 641542 w 641542"/>
              <a:gd name="connsiteY1" fmla="*/ 949792 h 949792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76270 w 641542"/>
              <a:gd name="connsiteY0" fmla="*/ 5043 h 949792"/>
              <a:gd name="connsiteX1" fmla="*/ 641542 w 641542"/>
              <a:gd name="connsiteY1" fmla="*/ 949792 h 949792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48511 w 641542"/>
              <a:gd name="connsiteY0" fmla="*/ 23830 h 949792"/>
              <a:gd name="connsiteX1" fmla="*/ 641542 w 641542"/>
              <a:gd name="connsiteY1" fmla="*/ 949792 h 949792"/>
              <a:gd name="connsiteX0" fmla="*/ 63370 w 641541"/>
              <a:gd name="connsiteY0" fmla="*/ 0 h 927924"/>
              <a:gd name="connsiteX1" fmla="*/ 641541 w 641541"/>
              <a:gd name="connsiteY1" fmla="*/ 927924 h 927924"/>
              <a:gd name="connsiteX2" fmla="*/ 0 w 641541"/>
              <a:gd name="connsiteY2" fmla="*/ 927924 h 927924"/>
              <a:gd name="connsiteX3" fmla="*/ 63370 w 641541"/>
              <a:gd name="connsiteY3" fmla="*/ 0 h 927924"/>
              <a:gd name="connsiteX0" fmla="*/ 48510 w 641541"/>
              <a:gd name="connsiteY0" fmla="*/ 1962 h 927924"/>
              <a:gd name="connsiteX1" fmla="*/ 641541 w 641541"/>
              <a:gd name="connsiteY1" fmla="*/ 927924 h 927924"/>
              <a:gd name="connsiteX0" fmla="*/ 63370 w 641541"/>
              <a:gd name="connsiteY0" fmla="*/ 57482 h 985406"/>
              <a:gd name="connsiteX1" fmla="*/ 641541 w 641541"/>
              <a:gd name="connsiteY1" fmla="*/ 985406 h 985406"/>
              <a:gd name="connsiteX2" fmla="*/ 0 w 641541"/>
              <a:gd name="connsiteY2" fmla="*/ 985406 h 985406"/>
              <a:gd name="connsiteX3" fmla="*/ 63370 w 641541"/>
              <a:gd name="connsiteY3" fmla="*/ 57482 h 985406"/>
              <a:gd name="connsiteX0" fmla="*/ 40656 w 641541"/>
              <a:gd name="connsiteY0" fmla="*/ 0 h 985406"/>
              <a:gd name="connsiteX1" fmla="*/ 641541 w 641541"/>
              <a:gd name="connsiteY1" fmla="*/ 985406 h 985406"/>
              <a:gd name="connsiteX0" fmla="*/ 63370 w 641541"/>
              <a:gd name="connsiteY0" fmla="*/ 57482 h 985406"/>
              <a:gd name="connsiteX1" fmla="*/ 641541 w 641541"/>
              <a:gd name="connsiteY1" fmla="*/ 985406 h 985406"/>
              <a:gd name="connsiteX2" fmla="*/ 0 w 641541"/>
              <a:gd name="connsiteY2" fmla="*/ 985406 h 985406"/>
              <a:gd name="connsiteX3" fmla="*/ 63370 w 641541"/>
              <a:gd name="connsiteY3" fmla="*/ 57482 h 985406"/>
              <a:gd name="connsiteX0" fmla="*/ 40656 w 641541"/>
              <a:gd name="connsiteY0" fmla="*/ 0 h 985406"/>
              <a:gd name="connsiteX1" fmla="*/ 641541 w 641541"/>
              <a:gd name="connsiteY1" fmla="*/ 985406 h 98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541" h="985406" stroke="0" extrusionOk="0">
                <a:moveTo>
                  <a:pt x="63370" y="57482"/>
                </a:moveTo>
                <a:cubicBezTo>
                  <a:pt x="417684" y="57482"/>
                  <a:pt x="641541" y="460850"/>
                  <a:pt x="641541" y="985406"/>
                </a:cubicBezTo>
                <a:lnTo>
                  <a:pt x="0" y="985406"/>
                </a:lnTo>
                <a:cubicBezTo>
                  <a:pt x="0" y="668809"/>
                  <a:pt x="63370" y="374079"/>
                  <a:pt x="63370" y="57482"/>
                </a:cubicBezTo>
                <a:close/>
              </a:path>
              <a:path w="641541" h="985406" fill="none">
                <a:moveTo>
                  <a:pt x="40656" y="0"/>
                </a:moveTo>
                <a:cubicBezTo>
                  <a:pt x="337490" y="22715"/>
                  <a:pt x="641541" y="460850"/>
                  <a:pt x="641541" y="98540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1C0CDD-C212-427D-B0FF-F0FAD3983A19}"/>
              </a:ext>
            </a:extLst>
          </p:cNvPr>
          <p:cNvSpPr/>
          <p:nvPr/>
        </p:nvSpPr>
        <p:spPr>
          <a:xfrm>
            <a:off x="1350259" y="1042223"/>
            <a:ext cx="1668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5FD17E-74DA-4337-A9A4-F2E25395A62D}"/>
              </a:ext>
            </a:extLst>
          </p:cNvPr>
          <p:cNvSpPr/>
          <p:nvPr/>
        </p:nvSpPr>
        <p:spPr>
          <a:xfrm>
            <a:off x="4964568" y="602534"/>
            <a:ext cx="1438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u="sng">
                <a:latin typeface="NikoshBAN" panose="02000000000000000000" pitchFamily="2" charset="0"/>
                <a:cs typeface="NikoshBAN" panose="02000000000000000000" pitchFamily="2" charset="0"/>
              </a:rPr>
              <a:t>ধাপ- ৩ </a:t>
            </a:r>
            <a:endParaRPr lang="en-US" sz="3200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13B13B-863D-4802-91B4-B6E3157DB91E}"/>
              </a:ext>
            </a:extLst>
          </p:cNvPr>
          <p:cNvSpPr txBox="1"/>
          <p:nvPr/>
        </p:nvSpPr>
        <p:spPr>
          <a:xfrm>
            <a:off x="6410983" y="1327876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3A09E8-8D31-4C9C-8E40-D4BFD34F0CA1}"/>
              </a:ext>
            </a:extLst>
          </p:cNvPr>
          <p:cNvSpPr txBox="1"/>
          <p:nvPr/>
        </p:nvSpPr>
        <p:spPr>
          <a:xfrm>
            <a:off x="4117155" y="3823815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33A358-0439-4E22-8E5D-2167836DB48C}"/>
              </a:ext>
            </a:extLst>
          </p:cNvPr>
          <p:cNvSpPr txBox="1"/>
          <p:nvPr/>
        </p:nvSpPr>
        <p:spPr>
          <a:xfrm rot="210809">
            <a:off x="7413966" y="3872000"/>
            <a:ext cx="66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A629CE91-7E43-4BE4-AFF2-4EE04C0D792B}"/>
              </a:ext>
            </a:extLst>
          </p:cNvPr>
          <p:cNvGrpSpPr/>
          <p:nvPr/>
        </p:nvGrpSpPr>
        <p:grpSpPr>
          <a:xfrm>
            <a:off x="4469631" y="1750109"/>
            <a:ext cx="3252737" cy="2034440"/>
            <a:chOff x="2264898" y="576775"/>
            <a:chExt cx="2067951" cy="1547447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3C4A04C3-D2AC-4940-9CC3-B4A6E202233C}"/>
                </a:ext>
              </a:extLst>
            </p:cNvPr>
            <p:cNvCxnSpPr>
              <a:cxnSpLocks/>
            </p:cNvCxnSpPr>
            <p:nvPr/>
          </p:nvCxnSpPr>
          <p:spPr>
            <a:xfrm>
              <a:off x="2264898" y="2110154"/>
              <a:ext cx="2067951" cy="140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xmlns="" id="{C558E762-2A8D-4916-8F94-239B6B88617E}"/>
                </a:ext>
              </a:extLst>
            </p:cNvPr>
            <p:cNvCxnSpPr/>
            <p:nvPr/>
          </p:nvCxnSpPr>
          <p:spPr>
            <a:xfrm flipV="1">
              <a:off x="2264898" y="576775"/>
              <a:ext cx="1519311" cy="15474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BCA6CD8-BD26-4C0C-811E-A5EE7461BC16}"/>
              </a:ext>
            </a:extLst>
          </p:cNvPr>
          <p:cNvSpPr txBox="1"/>
          <p:nvPr/>
        </p:nvSpPr>
        <p:spPr>
          <a:xfrm>
            <a:off x="1355580" y="4763314"/>
            <a:ext cx="9510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আবার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বিন্দুকে কেন্দ্র করে ঐ একই ব্যাসার্ধ নিয়ে আরো একটি বৃত্তচাপ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বৃত্তচাপটি আগের বৃত্তচাপকে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D6C673E-E2A8-421F-B189-3A6DCB76A7FF}"/>
              </a:ext>
            </a:extLst>
          </p:cNvPr>
          <p:cNvSpPr txBox="1"/>
          <p:nvPr/>
        </p:nvSpPr>
        <p:spPr>
          <a:xfrm>
            <a:off x="5153341" y="2417527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M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7AE8FBE1-3730-4C26-BE68-2310542E65A1}"/>
              </a:ext>
            </a:extLst>
          </p:cNvPr>
          <p:cNvSpPr/>
          <p:nvPr/>
        </p:nvSpPr>
        <p:spPr>
          <a:xfrm rot="3346108">
            <a:off x="6133819" y="3020952"/>
            <a:ext cx="196391" cy="276995"/>
          </a:xfrm>
          <a:custGeom>
            <a:avLst/>
            <a:gdLst>
              <a:gd name="connsiteX0" fmla="*/ 597877 w 1195754"/>
              <a:gd name="connsiteY0" fmla="*/ 0 h 1194767"/>
              <a:gd name="connsiteX1" fmla="*/ 1195754 w 1195754"/>
              <a:gd name="connsiteY1" fmla="*/ 597384 h 1194767"/>
              <a:gd name="connsiteX2" fmla="*/ 597877 w 1195754"/>
              <a:gd name="connsiteY2" fmla="*/ 597384 h 1194767"/>
              <a:gd name="connsiteX3" fmla="*/ 597877 w 1195754"/>
              <a:gd name="connsiteY3" fmla="*/ 0 h 1194767"/>
              <a:gd name="connsiteX0" fmla="*/ 597877 w 1195754"/>
              <a:gd name="connsiteY0" fmla="*/ 0 h 1194767"/>
              <a:gd name="connsiteX1" fmla="*/ 1195754 w 1195754"/>
              <a:gd name="connsiteY1" fmla="*/ 597384 h 1194767"/>
              <a:gd name="connsiteX0" fmla="*/ 0 w 653272"/>
              <a:gd name="connsiteY0" fmla="*/ 0 h 597384"/>
              <a:gd name="connsiteX1" fmla="*/ 597877 w 653272"/>
              <a:gd name="connsiteY1" fmla="*/ 597384 h 597384"/>
              <a:gd name="connsiteX2" fmla="*/ 0 w 653272"/>
              <a:gd name="connsiteY2" fmla="*/ 597384 h 597384"/>
              <a:gd name="connsiteX3" fmla="*/ 0 w 653272"/>
              <a:gd name="connsiteY3" fmla="*/ 0 h 597384"/>
              <a:gd name="connsiteX0" fmla="*/ 0 w 653272"/>
              <a:gd name="connsiteY0" fmla="*/ 0 h 597384"/>
              <a:gd name="connsiteX1" fmla="*/ 653272 w 653272"/>
              <a:gd name="connsiteY1" fmla="*/ 515969 h 597384"/>
              <a:gd name="connsiteX0" fmla="*/ 0 w 797517"/>
              <a:gd name="connsiteY0" fmla="*/ 0 h 597384"/>
              <a:gd name="connsiteX1" fmla="*/ 597877 w 797517"/>
              <a:gd name="connsiteY1" fmla="*/ 597384 h 597384"/>
              <a:gd name="connsiteX2" fmla="*/ 0 w 797517"/>
              <a:gd name="connsiteY2" fmla="*/ 597384 h 597384"/>
              <a:gd name="connsiteX3" fmla="*/ 0 w 797517"/>
              <a:gd name="connsiteY3" fmla="*/ 0 h 597384"/>
              <a:gd name="connsiteX0" fmla="*/ 0 w 797517"/>
              <a:gd name="connsiteY0" fmla="*/ 0 h 597384"/>
              <a:gd name="connsiteX1" fmla="*/ 797517 w 797517"/>
              <a:gd name="connsiteY1" fmla="*/ 529037 h 597384"/>
              <a:gd name="connsiteX0" fmla="*/ 163309 w 960826"/>
              <a:gd name="connsiteY0" fmla="*/ 60071 h 657455"/>
              <a:gd name="connsiteX1" fmla="*/ 761186 w 960826"/>
              <a:gd name="connsiteY1" fmla="*/ 657455 h 657455"/>
              <a:gd name="connsiteX2" fmla="*/ 163309 w 960826"/>
              <a:gd name="connsiteY2" fmla="*/ 657455 h 657455"/>
              <a:gd name="connsiteX3" fmla="*/ 163309 w 960826"/>
              <a:gd name="connsiteY3" fmla="*/ 60071 h 657455"/>
              <a:gd name="connsiteX0" fmla="*/ 0 w 960826"/>
              <a:gd name="connsiteY0" fmla="*/ 0 h 657455"/>
              <a:gd name="connsiteX1" fmla="*/ 960826 w 960826"/>
              <a:gd name="connsiteY1" fmla="*/ 589108 h 657455"/>
              <a:gd name="connsiteX0" fmla="*/ 163309 w 812864"/>
              <a:gd name="connsiteY0" fmla="*/ 60071 h 657455"/>
              <a:gd name="connsiteX1" fmla="*/ 761186 w 812864"/>
              <a:gd name="connsiteY1" fmla="*/ 657455 h 657455"/>
              <a:gd name="connsiteX2" fmla="*/ 163309 w 812864"/>
              <a:gd name="connsiteY2" fmla="*/ 657455 h 657455"/>
              <a:gd name="connsiteX3" fmla="*/ 163309 w 812864"/>
              <a:gd name="connsiteY3" fmla="*/ 60071 h 657455"/>
              <a:gd name="connsiteX0" fmla="*/ 0 w 812864"/>
              <a:gd name="connsiteY0" fmla="*/ 0 h 657455"/>
              <a:gd name="connsiteX1" fmla="*/ 812864 w 812864"/>
              <a:gd name="connsiteY1" fmla="*/ 556495 h 657455"/>
              <a:gd name="connsiteX0" fmla="*/ 0 w 649555"/>
              <a:gd name="connsiteY0" fmla="*/ 26978 h 624362"/>
              <a:gd name="connsiteX1" fmla="*/ 597877 w 649555"/>
              <a:gd name="connsiteY1" fmla="*/ 624362 h 624362"/>
              <a:gd name="connsiteX2" fmla="*/ 0 w 649555"/>
              <a:gd name="connsiteY2" fmla="*/ 624362 h 624362"/>
              <a:gd name="connsiteX3" fmla="*/ 0 w 649555"/>
              <a:gd name="connsiteY3" fmla="*/ 26978 h 624362"/>
              <a:gd name="connsiteX0" fmla="*/ 35373 w 649555"/>
              <a:gd name="connsiteY0" fmla="*/ 0 h 624362"/>
              <a:gd name="connsiteX1" fmla="*/ 649555 w 649555"/>
              <a:gd name="connsiteY1" fmla="*/ 523402 h 624362"/>
              <a:gd name="connsiteX0" fmla="*/ 229855 w 879410"/>
              <a:gd name="connsiteY0" fmla="*/ 37288 h 634672"/>
              <a:gd name="connsiteX1" fmla="*/ 827732 w 879410"/>
              <a:gd name="connsiteY1" fmla="*/ 634672 h 634672"/>
              <a:gd name="connsiteX2" fmla="*/ 229855 w 879410"/>
              <a:gd name="connsiteY2" fmla="*/ 634672 h 634672"/>
              <a:gd name="connsiteX3" fmla="*/ 229855 w 879410"/>
              <a:gd name="connsiteY3" fmla="*/ 37288 h 634672"/>
              <a:gd name="connsiteX0" fmla="*/ 0 w 879410"/>
              <a:gd name="connsiteY0" fmla="*/ 0 h 634672"/>
              <a:gd name="connsiteX1" fmla="*/ 879410 w 879410"/>
              <a:gd name="connsiteY1" fmla="*/ 533712 h 634672"/>
              <a:gd name="connsiteX0" fmla="*/ 229855 w 863103"/>
              <a:gd name="connsiteY0" fmla="*/ 37288 h 634672"/>
              <a:gd name="connsiteX1" fmla="*/ 827732 w 863103"/>
              <a:gd name="connsiteY1" fmla="*/ 634672 h 634672"/>
              <a:gd name="connsiteX2" fmla="*/ 229855 w 863103"/>
              <a:gd name="connsiteY2" fmla="*/ 634672 h 634672"/>
              <a:gd name="connsiteX3" fmla="*/ 229855 w 863103"/>
              <a:gd name="connsiteY3" fmla="*/ 37288 h 634672"/>
              <a:gd name="connsiteX0" fmla="*/ 0 w 863103"/>
              <a:gd name="connsiteY0" fmla="*/ 0 h 634672"/>
              <a:gd name="connsiteX1" fmla="*/ 863103 w 863103"/>
              <a:gd name="connsiteY1" fmla="*/ 607693 h 634672"/>
              <a:gd name="connsiteX0" fmla="*/ 19543 w 652791"/>
              <a:gd name="connsiteY0" fmla="*/ 0 h 597384"/>
              <a:gd name="connsiteX1" fmla="*/ 617420 w 652791"/>
              <a:gd name="connsiteY1" fmla="*/ 597384 h 597384"/>
              <a:gd name="connsiteX2" fmla="*/ 19543 w 652791"/>
              <a:gd name="connsiteY2" fmla="*/ 597384 h 597384"/>
              <a:gd name="connsiteX3" fmla="*/ 19543 w 652791"/>
              <a:gd name="connsiteY3" fmla="*/ 0 h 597384"/>
              <a:gd name="connsiteX0" fmla="*/ 0 w 652791"/>
              <a:gd name="connsiteY0" fmla="*/ 3718 h 597384"/>
              <a:gd name="connsiteX1" fmla="*/ 652791 w 652791"/>
              <a:gd name="connsiteY1" fmla="*/ 570405 h 597384"/>
              <a:gd name="connsiteX0" fmla="*/ 19543 w 630968"/>
              <a:gd name="connsiteY0" fmla="*/ 0 h 597384"/>
              <a:gd name="connsiteX1" fmla="*/ 617420 w 630968"/>
              <a:gd name="connsiteY1" fmla="*/ 597384 h 597384"/>
              <a:gd name="connsiteX2" fmla="*/ 19543 w 630968"/>
              <a:gd name="connsiteY2" fmla="*/ 597384 h 597384"/>
              <a:gd name="connsiteX3" fmla="*/ 19543 w 630968"/>
              <a:gd name="connsiteY3" fmla="*/ 0 h 597384"/>
              <a:gd name="connsiteX0" fmla="*/ 0 w 630968"/>
              <a:gd name="connsiteY0" fmla="*/ 3718 h 597384"/>
              <a:gd name="connsiteX1" fmla="*/ 630968 w 630968"/>
              <a:gd name="connsiteY1" fmla="*/ 402420 h 597384"/>
              <a:gd name="connsiteX0" fmla="*/ 36330 w 647755"/>
              <a:gd name="connsiteY0" fmla="*/ 0 h 725802"/>
              <a:gd name="connsiteX1" fmla="*/ 634207 w 647755"/>
              <a:gd name="connsiteY1" fmla="*/ 597384 h 725802"/>
              <a:gd name="connsiteX2" fmla="*/ 0 w 647755"/>
              <a:gd name="connsiteY2" fmla="*/ 725802 h 725802"/>
              <a:gd name="connsiteX3" fmla="*/ 36330 w 647755"/>
              <a:gd name="connsiteY3" fmla="*/ 0 h 725802"/>
              <a:gd name="connsiteX0" fmla="*/ 16787 w 647755"/>
              <a:gd name="connsiteY0" fmla="*/ 3718 h 725802"/>
              <a:gd name="connsiteX1" fmla="*/ 647755 w 647755"/>
              <a:gd name="connsiteY1" fmla="*/ 402420 h 725802"/>
              <a:gd name="connsiteX0" fmla="*/ 36330 w 818499"/>
              <a:gd name="connsiteY0" fmla="*/ 0 h 725802"/>
              <a:gd name="connsiteX1" fmla="*/ 634207 w 818499"/>
              <a:gd name="connsiteY1" fmla="*/ 597384 h 725802"/>
              <a:gd name="connsiteX2" fmla="*/ 0 w 818499"/>
              <a:gd name="connsiteY2" fmla="*/ 725802 h 725802"/>
              <a:gd name="connsiteX3" fmla="*/ 36330 w 818499"/>
              <a:gd name="connsiteY3" fmla="*/ 0 h 725802"/>
              <a:gd name="connsiteX0" fmla="*/ 16787 w 818499"/>
              <a:gd name="connsiteY0" fmla="*/ 3718 h 725802"/>
              <a:gd name="connsiteX1" fmla="*/ 818499 w 818499"/>
              <a:gd name="connsiteY1" fmla="*/ 501579 h 725802"/>
              <a:gd name="connsiteX0" fmla="*/ 36330 w 782168"/>
              <a:gd name="connsiteY0" fmla="*/ 0 h 725802"/>
              <a:gd name="connsiteX1" fmla="*/ 634207 w 782168"/>
              <a:gd name="connsiteY1" fmla="*/ 597384 h 725802"/>
              <a:gd name="connsiteX2" fmla="*/ 0 w 782168"/>
              <a:gd name="connsiteY2" fmla="*/ 725802 h 725802"/>
              <a:gd name="connsiteX3" fmla="*/ 36330 w 782168"/>
              <a:gd name="connsiteY3" fmla="*/ 0 h 725802"/>
              <a:gd name="connsiteX0" fmla="*/ 16787 w 782168"/>
              <a:gd name="connsiteY0" fmla="*/ 3718 h 725802"/>
              <a:gd name="connsiteX1" fmla="*/ 782168 w 782168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8 w 806293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7 w 806293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7 w 806293"/>
              <a:gd name="connsiteY1" fmla="*/ 629999 h 725802"/>
              <a:gd name="connsiteX0" fmla="*/ 36330 w 797167"/>
              <a:gd name="connsiteY0" fmla="*/ 0 h 725802"/>
              <a:gd name="connsiteX1" fmla="*/ 794679 w 797167"/>
              <a:gd name="connsiteY1" fmla="*/ 579590 h 725802"/>
              <a:gd name="connsiteX2" fmla="*/ 0 w 797167"/>
              <a:gd name="connsiteY2" fmla="*/ 725802 h 725802"/>
              <a:gd name="connsiteX3" fmla="*/ 36330 w 797167"/>
              <a:gd name="connsiteY3" fmla="*/ 0 h 725802"/>
              <a:gd name="connsiteX0" fmla="*/ 16787 w 797167"/>
              <a:gd name="connsiteY0" fmla="*/ 3718 h 725802"/>
              <a:gd name="connsiteX1" fmla="*/ 782167 w 797167"/>
              <a:gd name="connsiteY1" fmla="*/ 629999 h 725802"/>
              <a:gd name="connsiteX0" fmla="*/ 36330 w 794680"/>
              <a:gd name="connsiteY0" fmla="*/ 0 h 725802"/>
              <a:gd name="connsiteX1" fmla="*/ 794679 w 794680"/>
              <a:gd name="connsiteY1" fmla="*/ 579590 h 725802"/>
              <a:gd name="connsiteX2" fmla="*/ 0 w 794680"/>
              <a:gd name="connsiteY2" fmla="*/ 725802 h 725802"/>
              <a:gd name="connsiteX3" fmla="*/ 36330 w 794680"/>
              <a:gd name="connsiteY3" fmla="*/ 0 h 725802"/>
              <a:gd name="connsiteX0" fmla="*/ 16787 w 794680"/>
              <a:gd name="connsiteY0" fmla="*/ 3718 h 725802"/>
              <a:gd name="connsiteX1" fmla="*/ 776007 w 794680"/>
              <a:gd name="connsiteY1" fmla="*/ 681966 h 725802"/>
              <a:gd name="connsiteX0" fmla="*/ 36330 w 794679"/>
              <a:gd name="connsiteY0" fmla="*/ 0 h 725802"/>
              <a:gd name="connsiteX1" fmla="*/ 794679 w 794679"/>
              <a:gd name="connsiteY1" fmla="*/ 579590 h 725802"/>
              <a:gd name="connsiteX2" fmla="*/ 0 w 794679"/>
              <a:gd name="connsiteY2" fmla="*/ 725802 h 725802"/>
              <a:gd name="connsiteX3" fmla="*/ 36330 w 794679"/>
              <a:gd name="connsiteY3" fmla="*/ 0 h 725802"/>
              <a:gd name="connsiteX0" fmla="*/ 16787 w 794679"/>
              <a:gd name="connsiteY0" fmla="*/ 3718 h 725802"/>
              <a:gd name="connsiteX1" fmla="*/ 685213 w 794679"/>
              <a:gd name="connsiteY1" fmla="*/ 583426 h 725802"/>
              <a:gd name="connsiteX0" fmla="*/ 36330 w 794679"/>
              <a:gd name="connsiteY0" fmla="*/ 0 h 725802"/>
              <a:gd name="connsiteX1" fmla="*/ 794679 w 794679"/>
              <a:gd name="connsiteY1" fmla="*/ 579590 h 725802"/>
              <a:gd name="connsiteX2" fmla="*/ 0 w 794679"/>
              <a:gd name="connsiteY2" fmla="*/ 725802 h 725802"/>
              <a:gd name="connsiteX3" fmla="*/ 36330 w 794679"/>
              <a:gd name="connsiteY3" fmla="*/ 0 h 725802"/>
              <a:gd name="connsiteX0" fmla="*/ 16787 w 794679"/>
              <a:gd name="connsiteY0" fmla="*/ 3718 h 725802"/>
              <a:gd name="connsiteX1" fmla="*/ 764527 w 794679"/>
              <a:gd name="connsiteY1" fmla="*/ 584276 h 72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4679" h="725802" stroke="0" extrusionOk="0">
                <a:moveTo>
                  <a:pt x="36330" y="0"/>
                </a:moveTo>
                <a:cubicBezTo>
                  <a:pt x="366528" y="0"/>
                  <a:pt x="794679" y="249664"/>
                  <a:pt x="794679" y="579590"/>
                </a:cubicBezTo>
                <a:lnTo>
                  <a:pt x="0" y="725802"/>
                </a:lnTo>
                <a:lnTo>
                  <a:pt x="36330" y="0"/>
                </a:lnTo>
                <a:close/>
              </a:path>
              <a:path w="794679" h="725802" fill="none">
                <a:moveTo>
                  <a:pt x="16787" y="3718"/>
                </a:moveTo>
                <a:cubicBezTo>
                  <a:pt x="346985" y="3718"/>
                  <a:pt x="877142" y="483216"/>
                  <a:pt x="764527" y="584276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0C102B1-A37E-4B57-95E0-4080C525EF34}"/>
              </a:ext>
            </a:extLst>
          </p:cNvPr>
          <p:cNvGrpSpPr/>
          <p:nvPr/>
        </p:nvGrpSpPr>
        <p:grpSpPr>
          <a:xfrm rot="7638227">
            <a:off x="3799277" y="1932930"/>
            <a:ext cx="3519599" cy="3666246"/>
            <a:chOff x="3672559" y="935323"/>
            <a:chExt cx="4987353" cy="498735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0E12DE4B-5499-45EB-ACCC-E01310D7482C}"/>
                </a:ext>
              </a:extLst>
            </p:cNvPr>
            <p:cNvGrpSpPr/>
            <p:nvPr/>
          </p:nvGrpSpPr>
          <p:grpSpPr>
            <a:xfrm>
              <a:off x="4894645" y="1151081"/>
              <a:ext cx="1085932" cy="2277919"/>
              <a:chOff x="7954645" y="829357"/>
              <a:chExt cx="1003139" cy="2926403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A200D76E-5F09-464F-9622-F50016CA1FB0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49" name="Arrow: Pentagon 2">
                  <a:extLst>
                    <a:ext uri="{FF2B5EF4-FFF2-40B4-BE49-F238E27FC236}">
                      <a16:creationId xmlns:a16="http://schemas.microsoft.com/office/drawing/2014/main" xmlns="" id="{73831206-FF3A-41B5-80C4-3A2AF040A3B8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Arrow: Pentagon 1">
                  <a:extLst>
                    <a:ext uri="{FF2B5EF4-FFF2-40B4-BE49-F238E27FC236}">
                      <a16:creationId xmlns:a16="http://schemas.microsoft.com/office/drawing/2014/main" xmlns="" id="{1B166B05-C221-4BBE-AFBB-47CB6DF72608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Arrow: Pentagon 3">
                <a:extLst>
                  <a:ext uri="{FF2B5EF4-FFF2-40B4-BE49-F238E27FC236}">
                    <a16:creationId xmlns:a16="http://schemas.microsoft.com/office/drawing/2014/main" xmlns="" id="{08E023A4-B8B1-4A20-9405-F106073BF0EB}"/>
                  </a:ext>
                </a:extLst>
              </p:cNvPr>
              <p:cNvSpPr/>
              <p:nvPr/>
            </p:nvSpPr>
            <p:spPr>
              <a:xfrm rot="4357843">
                <a:off x="7955981" y="2657793"/>
                <a:ext cx="1791172" cy="212434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8DC87A3C-0D29-4639-A8D2-BFC2880CC92D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xmlns="" id="{A081AE7B-3425-4650-B0BE-2E743D787C29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xmlns="" id="{FD6513C1-567E-4050-B3B7-ED18645922C2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xmlns="" id="{088C26EF-7D09-4824-AB6B-B788273EC5AE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xmlns="" id="{D8435BD8-8CC8-4C44-AADF-0BE963D4FACC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1864CE25-7F3B-4902-9C12-E4B6C9BE2AED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Arc 37">
            <a:extLst>
              <a:ext uri="{FF2B5EF4-FFF2-40B4-BE49-F238E27FC236}">
                <a16:creationId xmlns:a16="http://schemas.microsoft.com/office/drawing/2014/main" xmlns="" id="{69619C16-6371-4AF5-A7FF-0DF9276B57AD}"/>
              </a:ext>
            </a:extLst>
          </p:cNvPr>
          <p:cNvSpPr/>
          <p:nvPr/>
        </p:nvSpPr>
        <p:spPr>
          <a:xfrm rot="1226308">
            <a:off x="6130942" y="3137560"/>
            <a:ext cx="265494" cy="162182"/>
          </a:xfrm>
          <a:custGeom>
            <a:avLst/>
            <a:gdLst>
              <a:gd name="connsiteX0" fmla="*/ 597877 w 1195754"/>
              <a:gd name="connsiteY0" fmla="*/ 0 h 1194767"/>
              <a:gd name="connsiteX1" fmla="*/ 1195754 w 1195754"/>
              <a:gd name="connsiteY1" fmla="*/ 597384 h 1194767"/>
              <a:gd name="connsiteX2" fmla="*/ 597877 w 1195754"/>
              <a:gd name="connsiteY2" fmla="*/ 597384 h 1194767"/>
              <a:gd name="connsiteX3" fmla="*/ 597877 w 1195754"/>
              <a:gd name="connsiteY3" fmla="*/ 0 h 1194767"/>
              <a:gd name="connsiteX0" fmla="*/ 597877 w 1195754"/>
              <a:gd name="connsiteY0" fmla="*/ 0 h 1194767"/>
              <a:gd name="connsiteX1" fmla="*/ 1195754 w 1195754"/>
              <a:gd name="connsiteY1" fmla="*/ 597384 h 1194767"/>
              <a:gd name="connsiteX0" fmla="*/ 0 w 653272"/>
              <a:gd name="connsiteY0" fmla="*/ 0 h 597384"/>
              <a:gd name="connsiteX1" fmla="*/ 597877 w 653272"/>
              <a:gd name="connsiteY1" fmla="*/ 597384 h 597384"/>
              <a:gd name="connsiteX2" fmla="*/ 0 w 653272"/>
              <a:gd name="connsiteY2" fmla="*/ 597384 h 597384"/>
              <a:gd name="connsiteX3" fmla="*/ 0 w 653272"/>
              <a:gd name="connsiteY3" fmla="*/ 0 h 597384"/>
              <a:gd name="connsiteX0" fmla="*/ 0 w 653272"/>
              <a:gd name="connsiteY0" fmla="*/ 0 h 597384"/>
              <a:gd name="connsiteX1" fmla="*/ 653272 w 653272"/>
              <a:gd name="connsiteY1" fmla="*/ 515969 h 597384"/>
              <a:gd name="connsiteX0" fmla="*/ 0 w 797517"/>
              <a:gd name="connsiteY0" fmla="*/ 0 h 597384"/>
              <a:gd name="connsiteX1" fmla="*/ 597877 w 797517"/>
              <a:gd name="connsiteY1" fmla="*/ 597384 h 597384"/>
              <a:gd name="connsiteX2" fmla="*/ 0 w 797517"/>
              <a:gd name="connsiteY2" fmla="*/ 597384 h 597384"/>
              <a:gd name="connsiteX3" fmla="*/ 0 w 797517"/>
              <a:gd name="connsiteY3" fmla="*/ 0 h 597384"/>
              <a:gd name="connsiteX0" fmla="*/ 0 w 797517"/>
              <a:gd name="connsiteY0" fmla="*/ 0 h 597384"/>
              <a:gd name="connsiteX1" fmla="*/ 797517 w 797517"/>
              <a:gd name="connsiteY1" fmla="*/ 529037 h 597384"/>
              <a:gd name="connsiteX0" fmla="*/ 163309 w 960826"/>
              <a:gd name="connsiteY0" fmla="*/ 60071 h 657455"/>
              <a:gd name="connsiteX1" fmla="*/ 761186 w 960826"/>
              <a:gd name="connsiteY1" fmla="*/ 657455 h 657455"/>
              <a:gd name="connsiteX2" fmla="*/ 163309 w 960826"/>
              <a:gd name="connsiteY2" fmla="*/ 657455 h 657455"/>
              <a:gd name="connsiteX3" fmla="*/ 163309 w 960826"/>
              <a:gd name="connsiteY3" fmla="*/ 60071 h 657455"/>
              <a:gd name="connsiteX0" fmla="*/ 0 w 960826"/>
              <a:gd name="connsiteY0" fmla="*/ 0 h 657455"/>
              <a:gd name="connsiteX1" fmla="*/ 960826 w 960826"/>
              <a:gd name="connsiteY1" fmla="*/ 589108 h 657455"/>
              <a:gd name="connsiteX0" fmla="*/ 163309 w 812864"/>
              <a:gd name="connsiteY0" fmla="*/ 60071 h 657455"/>
              <a:gd name="connsiteX1" fmla="*/ 761186 w 812864"/>
              <a:gd name="connsiteY1" fmla="*/ 657455 h 657455"/>
              <a:gd name="connsiteX2" fmla="*/ 163309 w 812864"/>
              <a:gd name="connsiteY2" fmla="*/ 657455 h 657455"/>
              <a:gd name="connsiteX3" fmla="*/ 163309 w 812864"/>
              <a:gd name="connsiteY3" fmla="*/ 60071 h 657455"/>
              <a:gd name="connsiteX0" fmla="*/ 0 w 812864"/>
              <a:gd name="connsiteY0" fmla="*/ 0 h 657455"/>
              <a:gd name="connsiteX1" fmla="*/ 812864 w 812864"/>
              <a:gd name="connsiteY1" fmla="*/ 556495 h 657455"/>
              <a:gd name="connsiteX0" fmla="*/ 0 w 649555"/>
              <a:gd name="connsiteY0" fmla="*/ 26978 h 624362"/>
              <a:gd name="connsiteX1" fmla="*/ 597877 w 649555"/>
              <a:gd name="connsiteY1" fmla="*/ 624362 h 624362"/>
              <a:gd name="connsiteX2" fmla="*/ 0 w 649555"/>
              <a:gd name="connsiteY2" fmla="*/ 624362 h 624362"/>
              <a:gd name="connsiteX3" fmla="*/ 0 w 649555"/>
              <a:gd name="connsiteY3" fmla="*/ 26978 h 624362"/>
              <a:gd name="connsiteX0" fmla="*/ 35373 w 649555"/>
              <a:gd name="connsiteY0" fmla="*/ 0 h 624362"/>
              <a:gd name="connsiteX1" fmla="*/ 649555 w 649555"/>
              <a:gd name="connsiteY1" fmla="*/ 523402 h 624362"/>
              <a:gd name="connsiteX0" fmla="*/ 229855 w 879410"/>
              <a:gd name="connsiteY0" fmla="*/ 37288 h 634672"/>
              <a:gd name="connsiteX1" fmla="*/ 827732 w 879410"/>
              <a:gd name="connsiteY1" fmla="*/ 634672 h 634672"/>
              <a:gd name="connsiteX2" fmla="*/ 229855 w 879410"/>
              <a:gd name="connsiteY2" fmla="*/ 634672 h 634672"/>
              <a:gd name="connsiteX3" fmla="*/ 229855 w 879410"/>
              <a:gd name="connsiteY3" fmla="*/ 37288 h 634672"/>
              <a:gd name="connsiteX0" fmla="*/ 0 w 879410"/>
              <a:gd name="connsiteY0" fmla="*/ 0 h 634672"/>
              <a:gd name="connsiteX1" fmla="*/ 879410 w 879410"/>
              <a:gd name="connsiteY1" fmla="*/ 533712 h 634672"/>
              <a:gd name="connsiteX0" fmla="*/ 229855 w 863103"/>
              <a:gd name="connsiteY0" fmla="*/ 37288 h 634672"/>
              <a:gd name="connsiteX1" fmla="*/ 827732 w 863103"/>
              <a:gd name="connsiteY1" fmla="*/ 634672 h 634672"/>
              <a:gd name="connsiteX2" fmla="*/ 229855 w 863103"/>
              <a:gd name="connsiteY2" fmla="*/ 634672 h 634672"/>
              <a:gd name="connsiteX3" fmla="*/ 229855 w 863103"/>
              <a:gd name="connsiteY3" fmla="*/ 37288 h 634672"/>
              <a:gd name="connsiteX0" fmla="*/ 0 w 863103"/>
              <a:gd name="connsiteY0" fmla="*/ 0 h 634672"/>
              <a:gd name="connsiteX1" fmla="*/ 863103 w 863103"/>
              <a:gd name="connsiteY1" fmla="*/ 607693 h 634672"/>
              <a:gd name="connsiteX0" fmla="*/ 19543 w 652791"/>
              <a:gd name="connsiteY0" fmla="*/ 0 h 597384"/>
              <a:gd name="connsiteX1" fmla="*/ 617420 w 652791"/>
              <a:gd name="connsiteY1" fmla="*/ 597384 h 597384"/>
              <a:gd name="connsiteX2" fmla="*/ 19543 w 652791"/>
              <a:gd name="connsiteY2" fmla="*/ 597384 h 597384"/>
              <a:gd name="connsiteX3" fmla="*/ 19543 w 652791"/>
              <a:gd name="connsiteY3" fmla="*/ 0 h 597384"/>
              <a:gd name="connsiteX0" fmla="*/ 0 w 652791"/>
              <a:gd name="connsiteY0" fmla="*/ 3718 h 597384"/>
              <a:gd name="connsiteX1" fmla="*/ 652791 w 652791"/>
              <a:gd name="connsiteY1" fmla="*/ 570405 h 597384"/>
              <a:gd name="connsiteX0" fmla="*/ 19543 w 630968"/>
              <a:gd name="connsiteY0" fmla="*/ 0 h 597384"/>
              <a:gd name="connsiteX1" fmla="*/ 617420 w 630968"/>
              <a:gd name="connsiteY1" fmla="*/ 597384 h 597384"/>
              <a:gd name="connsiteX2" fmla="*/ 19543 w 630968"/>
              <a:gd name="connsiteY2" fmla="*/ 597384 h 597384"/>
              <a:gd name="connsiteX3" fmla="*/ 19543 w 630968"/>
              <a:gd name="connsiteY3" fmla="*/ 0 h 597384"/>
              <a:gd name="connsiteX0" fmla="*/ 0 w 630968"/>
              <a:gd name="connsiteY0" fmla="*/ 3718 h 597384"/>
              <a:gd name="connsiteX1" fmla="*/ 630968 w 630968"/>
              <a:gd name="connsiteY1" fmla="*/ 402420 h 597384"/>
              <a:gd name="connsiteX0" fmla="*/ 36330 w 647755"/>
              <a:gd name="connsiteY0" fmla="*/ 0 h 725802"/>
              <a:gd name="connsiteX1" fmla="*/ 634207 w 647755"/>
              <a:gd name="connsiteY1" fmla="*/ 597384 h 725802"/>
              <a:gd name="connsiteX2" fmla="*/ 0 w 647755"/>
              <a:gd name="connsiteY2" fmla="*/ 725802 h 725802"/>
              <a:gd name="connsiteX3" fmla="*/ 36330 w 647755"/>
              <a:gd name="connsiteY3" fmla="*/ 0 h 725802"/>
              <a:gd name="connsiteX0" fmla="*/ 16787 w 647755"/>
              <a:gd name="connsiteY0" fmla="*/ 3718 h 725802"/>
              <a:gd name="connsiteX1" fmla="*/ 647755 w 647755"/>
              <a:gd name="connsiteY1" fmla="*/ 402420 h 725802"/>
              <a:gd name="connsiteX0" fmla="*/ 36330 w 818499"/>
              <a:gd name="connsiteY0" fmla="*/ 0 h 725802"/>
              <a:gd name="connsiteX1" fmla="*/ 634207 w 818499"/>
              <a:gd name="connsiteY1" fmla="*/ 597384 h 725802"/>
              <a:gd name="connsiteX2" fmla="*/ 0 w 818499"/>
              <a:gd name="connsiteY2" fmla="*/ 725802 h 725802"/>
              <a:gd name="connsiteX3" fmla="*/ 36330 w 818499"/>
              <a:gd name="connsiteY3" fmla="*/ 0 h 725802"/>
              <a:gd name="connsiteX0" fmla="*/ 16787 w 818499"/>
              <a:gd name="connsiteY0" fmla="*/ 3718 h 725802"/>
              <a:gd name="connsiteX1" fmla="*/ 818499 w 818499"/>
              <a:gd name="connsiteY1" fmla="*/ 501579 h 725802"/>
              <a:gd name="connsiteX0" fmla="*/ 36330 w 782168"/>
              <a:gd name="connsiteY0" fmla="*/ 0 h 725802"/>
              <a:gd name="connsiteX1" fmla="*/ 634207 w 782168"/>
              <a:gd name="connsiteY1" fmla="*/ 597384 h 725802"/>
              <a:gd name="connsiteX2" fmla="*/ 0 w 782168"/>
              <a:gd name="connsiteY2" fmla="*/ 725802 h 725802"/>
              <a:gd name="connsiteX3" fmla="*/ 36330 w 782168"/>
              <a:gd name="connsiteY3" fmla="*/ 0 h 725802"/>
              <a:gd name="connsiteX0" fmla="*/ 16787 w 782168"/>
              <a:gd name="connsiteY0" fmla="*/ 3718 h 725802"/>
              <a:gd name="connsiteX1" fmla="*/ 782168 w 782168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8 w 806293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7 w 806293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7 w 806293"/>
              <a:gd name="connsiteY1" fmla="*/ 629999 h 725802"/>
              <a:gd name="connsiteX0" fmla="*/ 36330 w 797167"/>
              <a:gd name="connsiteY0" fmla="*/ 0 h 725802"/>
              <a:gd name="connsiteX1" fmla="*/ 794679 w 797167"/>
              <a:gd name="connsiteY1" fmla="*/ 579590 h 725802"/>
              <a:gd name="connsiteX2" fmla="*/ 0 w 797167"/>
              <a:gd name="connsiteY2" fmla="*/ 725802 h 725802"/>
              <a:gd name="connsiteX3" fmla="*/ 36330 w 797167"/>
              <a:gd name="connsiteY3" fmla="*/ 0 h 725802"/>
              <a:gd name="connsiteX0" fmla="*/ 16787 w 797167"/>
              <a:gd name="connsiteY0" fmla="*/ 3718 h 725802"/>
              <a:gd name="connsiteX1" fmla="*/ 782167 w 797167"/>
              <a:gd name="connsiteY1" fmla="*/ 629999 h 725802"/>
              <a:gd name="connsiteX0" fmla="*/ 36330 w 794680"/>
              <a:gd name="connsiteY0" fmla="*/ 0 h 725802"/>
              <a:gd name="connsiteX1" fmla="*/ 794679 w 794680"/>
              <a:gd name="connsiteY1" fmla="*/ 579590 h 725802"/>
              <a:gd name="connsiteX2" fmla="*/ 0 w 794680"/>
              <a:gd name="connsiteY2" fmla="*/ 725802 h 725802"/>
              <a:gd name="connsiteX3" fmla="*/ 36330 w 794680"/>
              <a:gd name="connsiteY3" fmla="*/ 0 h 725802"/>
              <a:gd name="connsiteX0" fmla="*/ 16787 w 794680"/>
              <a:gd name="connsiteY0" fmla="*/ 3718 h 725802"/>
              <a:gd name="connsiteX1" fmla="*/ 776007 w 794680"/>
              <a:gd name="connsiteY1" fmla="*/ 681966 h 725802"/>
              <a:gd name="connsiteX0" fmla="*/ 36330 w 794679"/>
              <a:gd name="connsiteY0" fmla="*/ 0 h 725802"/>
              <a:gd name="connsiteX1" fmla="*/ 794679 w 794679"/>
              <a:gd name="connsiteY1" fmla="*/ 579590 h 725802"/>
              <a:gd name="connsiteX2" fmla="*/ 0 w 794679"/>
              <a:gd name="connsiteY2" fmla="*/ 725802 h 725802"/>
              <a:gd name="connsiteX3" fmla="*/ 36330 w 794679"/>
              <a:gd name="connsiteY3" fmla="*/ 0 h 725802"/>
              <a:gd name="connsiteX0" fmla="*/ 16787 w 794679"/>
              <a:gd name="connsiteY0" fmla="*/ 3718 h 725802"/>
              <a:gd name="connsiteX1" fmla="*/ 685213 w 794679"/>
              <a:gd name="connsiteY1" fmla="*/ 583426 h 725802"/>
              <a:gd name="connsiteX0" fmla="*/ 36330 w 794679"/>
              <a:gd name="connsiteY0" fmla="*/ 0 h 725802"/>
              <a:gd name="connsiteX1" fmla="*/ 794679 w 794679"/>
              <a:gd name="connsiteY1" fmla="*/ 579590 h 725802"/>
              <a:gd name="connsiteX2" fmla="*/ 0 w 794679"/>
              <a:gd name="connsiteY2" fmla="*/ 725802 h 725802"/>
              <a:gd name="connsiteX3" fmla="*/ 36330 w 794679"/>
              <a:gd name="connsiteY3" fmla="*/ 0 h 725802"/>
              <a:gd name="connsiteX0" fmla="*/ 16787 w 794679"/>
              <a:gd name="connsiteY0" fmla="*/ 3718 h 725802"/>
              <a:gd name="connsiteX1" fmla="*/ 764527 w 794679"/>
              <a:gd name="connsiteY1" fmla="*/ 584276 h 72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4679" h="725802" stroke="0" extrusionOk="0">
                <a:moveTo>
                  <a:pt x="36330" y="0"/>
                </a:moveTo>
                <a:cubicBezTo>
                  <a:pt x="366528" y="0"/>
                  <a:pt x="794679" y="249664"/>
                  <a:pt x="794679" y="579590"/>
                </a:cubicBezTo>
                <a:lnTo>
                  <a:pt x="0" y="725802"/>
                </a:lnTo>
                <a:lnTo>
                  <a:pt x="36330" y="0"/>
                </a:lnTo>
                <a:close/>
              </a:path>
              <a:path w="794679" h="725802" fill="none">
                <a:moveTo>
                  <a:pt x="16787" y="3718"/>
                </a:moveTo>
                <a:cubicBezTo>
                  <a:pt x="346985" y="3718"/>
                  <a:pt x="877142" y="483216"/>
                  <a:pt x="764527" y="584276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1521736-DF3A-4500-BBDD-7A3999D32ADD}"/>
              </a:ext>
            </a:extLst>
          </p:cNvPr>
          <p:cNvSpPr txBox="1"/>
          <p:nvPr/>
        </p:nvSpPr>
        <p:spPr>
          <a:xfrm>
            <a:off x="6492479" y="2615634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577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8" grpId="0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C800B320-68FB-4D06-B659-653D154C8289}"/>
              </a:ext>
            </a:extLst>
          </p:cNvPr>
          <p:cNvSpPr txBox="1"/>
          <p:nvPr/>
        </p:nvSpPr>
        <p:spPr>
          <a:xfrm>
            <a:off x="5527847" y="3826291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N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xmlns="" id="{1BAFA712-097F-4660-86A8-87BAFDB0D7D4}"/>
              </a:ext>
            </a:extLst>
          </p:cNvPr>
          <p:cNvSpPr/>
          <p:nvPr/>
        </p:nvSpPr>
        <p:spPr>
          <a:xfrm rot="451591">
            <a:off x="5043089" y="2899211"/>
            <a:ext cx="641541" cy="985406"/>
          </a:xfrm>
          <a:custGeom>
            <a:avLst/>
            <a:gdLst>
              <a:gd name="connsiteX0" fmla="*/ 641541 w 1283083"/>
              <a:gd name="connsiteY0" fmla="*/ 0 h 1899584"/>
              <a:gd name="connsiteX1" fmla="*/ 1283083 w 1283083"/>
              <a:gd name="connsiteY1" fmla="*/ 949792 h 1899584"/>
              <a:gd name="connsiteX2" fmla="*/ 641542 w 1283083"/>
              <a:gd name="connsiteY2" fmla="*/ 949792 h 1899584"/>
              <a:gd name="connsiteX3" fmla="*/ 641541 w 1283083"/>
              <a:gd name="connsiteY3" fmla="*/ 0 h 1899584"/>
              <a:gd name="connsiteX0" fmla="*/ 641541 w 1283083"/>
              <a:gd name="connsiteY0" fmla="*/ 0 h 1899584"/>
              <a:gd name="connsiteX1" fmla="*/ 1283083 w 1283083"/>
              <a:gd name="connsiteY1" fmla="*/ 949792 h 1899584"/>
              <a:gd name="connsiteX0" fmla="*/ 0 w 641542"/>
              <a:gd name="connsiteY0" fmla="*/ 56364 h 1006156"/>
              <a:gd name="connsiteX1" fmla="*/ 641542 w 641542"/>
              <a:gd name="connsiteY1" fmla="*/ 1006156 h 1006156"/>
              <a:gd name="connsiteX2" fmla="*/ 1 w 641542"/>
              <a:gd name="connsiteY2" fmla="*/ 1006156 h 1006156"/>
              <a:gd name="connsiteX3" fmla="*/ 0 w 641542"/>
              <a:gd name="connsiteY3" fmla="*/ 56364 h 1006156"/>
              <a:gd name="connsiteX0" fmla="*/ 83276 w 641542"/>
              <a:gd name="connsiteY0" fmla="*/ 0 h 1006156"/>
              <a:gd name="connsiteX1" fmla="*/ 641542 w 641542"/>
              <a:gd name="connsiteY1" fmla="*/ 1006156 h 1006156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1964 w 641542"/>
              <a:gd name="connsiteY0" fmla="*/ 14861 h 949792"/>
              <a:gd name="connsiteX1" fmla="*/ 641542 w 641542"/>
              <a:gd name="connsiteY1" fmla="*/ 949792 h 949792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76270 w 641542"/>
              <a:gd name="connsiteY0" fmla="*/ 5043 h 949792"/>
              <a:gd name="connsiteX1" fmla="*/ 641542 w 641542"/>
              <a:gd name="connsiteY1" fmla="*/ 949792 h 949792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48511 w 641542"/>
              <a:gd name="connsiteY0" fmla="*/ 23830 h 949792"/>
              <a:gd name="connsiteX1" fmla="*/ 641542 w 641542"/>
              <a:gd name="connsiteY1" fmla="*/ 949792 h 949792"/>
              <a:gd name="connsiteX0" fmla="*/ 63370 w 641541"/>
              <a:gd name="connsiteY0" fmla="*/ 0 h 927924"/>
              <a:gd name="connsiteX1" fmla="*/ 641541 w 641541"/>
              <a:gd name="connsiteY1" fmla="*/ 927924 h 927924"/>
              <a:gd name="connsiteX2" fmla="*/ 0 w 641541"/>
              <a:gd name="connsiteY2" fmla="*/ 927924 h 927924"/>
              <a:gd name="connsiteX3" fmla="*/ 63370 w 641541"/>
              <a:gd name="connsiteY3" fmla="*/ 0 h 927924"/>
              <a:gd name="connsiteX0" fmla="*/ 48510 w 641541"/>
              <a:gd name="connsiteY0" fmla="*/ 1962 h 927924"/>
              <a:gd name="connsiteX1" fmla="*/ 641541 w 641541"/>
              <a:gd name="connsiteY1" fmla="*/ 927924 h 927924"/>
              <a:gd name="connsiteX0" fmla="*/ 63370 w 641541"/>
              <a:gd name="connsiteY0" fmla="*/ 57482 h 985406"/>
              <a:gd name="connsiteX1" fmla="*/ 641541 w 641541"/>
              <a:gd name="connsiteY1" fmla="*/ 985406 h 985406"/>
              <a:gd name="connsiteX2" fmla="*/ 0 w 641541"/>
              <a:gd name="connsiteY2" fmla="*/ 985406 h 985406"/>
              <a:gd name="connsiteX3" fmla="*/ 63370 w 641541"/>
              <a:gd name="connsiteY3" fmla="*/ 57482 h 985406"/>
              <a:gd name="connsiteX0" fmla="*/ 40656 w 641541"/>
              <a:gd name="connsiteY0" fmla="*/ 0 h 985406"/>
              <a:gd name="connsiteX1" fmla="*/ 641541 w 641541"/>
              <a:gd name="connsiteY1" fmla="*/ 985406 h 985406"/>
              <a:gd name="connsiteX0" fmla="*/ 63370 w 641541"/>
              <a:gd name="connsiteY0" fmla="*/ 57482 h 985406"/>
              <a:gd name="connsiteX1" fmla="*/ 641541 w 641541"/>
              <a:gd name="connsiteY1" fmla="*/ 985406 h 985406"/>
              <a:gd name="connsiteX2" fmla="*/ 0 w 641541"/>
              <a:gd name="connsiteY2" fmla="*/ 985406 h 985406"/>
              <a:gd name="connsiteX3" fmla="*/ 63370 w 641541"/>
              <a:gd name="connsiteY3" fmla="*/ 57482 h 985406"/>
              <a:gd name="connsiteX0" fmla="*/ 40656 w 641541"/>
              <a:gd name="connsiteY0" fmla="*/ 0 h 985406"/>
              <a:gd name="connsiteX1" fmla="*/ 641541 w 641541"/>
              <a:gd name="connsiteY1" fmla="*/ 985406 h 98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541" h="985406" stroke="0" extrusionOk="0">
                <a:moveTo>
                  <a:pt x="63370" y="57482"/>
                </a:moveTo>
                <a:cubicBezTo>
                  <a:pt x="417684" y="57482"/>
                  <a:pt x="641541" y="460850"/>
                  <a:pt x="641541" y="985406"/>
                </a:cubicBezTo>
                <a:lnTo>
                  <a:pt x="0" y="985406"/>
                </a:lnTo>
                <a:cubicBezTo>
                  <a:pt x="0" y="668809"/>
                  <a:pt x="63370" y="374079"/>
                  <a:pt x="63370" y="57482"/>
                </a:cubicBezTo>
                <a:close/>
              </a:path>
              <a:path w="641541" h="985406" fill="none">
                <a:moveTo>
                  <a:pt x="40656" y="0"/>
                </a:moveTo>
                <a:cubicBezTo>
                  <a:pt x="337490" y="22715"/>
                  <a:pt x="641541" y="460850"/>
                  <a:pt x="641541" y="98540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1C0CDD-C212-427D-B0FF-F0FAD3983A19}"/>
              </a:ext>
            </a:extLst>
          </p:cNvPr>
          <p:cNvSpPr/>
          <p:nvPr/>
        </p:nvSpPr>
        <p:spPr>
          <a:xfrm>
            <a:off x="1184320" y="1143210"/>
            <a:ext cx="1668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5FD17E-74DA-4337-A9A4-F2E25395A62D}"/>
              </a:ext>
            </a:extLst>
          </p:cNvPr>
          <p:cNvSpPr/>
          <p:nvPr/>
        </p:nvSpPr>
        <p:spPr>
          <a:xfrm>
            <a:off x="5153341" y="454935"/>
            <a:ext cx="1438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ধাপ- ৪ </a:t>
            </a:r>
            <a:endParaRPr lang="en-US" sz="32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13B13B-863D-4802-91B4-B6E3157DB91E}"/>
              </a:ext>
            </a:extLst>
          </p:cNvPr>
          <p:cNvSpPr txBox="1"/>
          <p:nvPr/>
        </p:nvSpPr>
        <p:spPr>
          <a:xfrm>
            <a:off x="6410983" y="1327876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3A09E8-8D31-4C9C-8E40-D4BFD34F0CA1}"/>
              </a:ext>
            </a:extLst>
          </p:cNvPr>
          <p:cNvSpPr txBox="1"/>
          <p:nvPr/>
        </p:nvSpPr>
        <p:spPr>
          <a:xfrm>
            <a:off x="4117155" y="3823815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33A358-0439-4E22-8E5D-2167836DB48C}"/>
              </a:ext>
            </a:extLst>
          </p:cNvPr>
          <p:cNvSpPr txBox="1"/>
          <p:nvPr/>
        </p:nvSpPr>
        <p:spPr>
          <a:xfrm rot="210809">
            <a:off x="7413966" y="3872000"/>
            <a:ext cx="66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A629CE91-7E43-4BE4-AFF2-4EE04C0D792B}"/>
              </a:ext>
            </a:extLst>
          </p:cNvPr>
          <p:cNvGrpSpPr/>
          <p:nvPr/>
        </p:nvGrpSpPr>
        <p:grpSpPr>
          <a:xfrm>
            <a:off x="4469631" y="1750109"/>
            <a:ext cx="3252737" cy="2034440"/>
            <a:chOff x="2264898" y="576775"/>
            <a:chExt cx="2067951" cy="1547447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3C4A04C3-D2AC-4940-9CC3-B4A6E202233C}"/>
                </a:ext>
              </a:extLst>
            </p:cNvPr>
            <p:cNvCxnSpPr>
              <a:cxnSpLocks/>
            </p:cNvCxnSpPr>
            <p:nvPr/>
          </p:nvCxnSpPr>
          <p:spPr>
            <a:xfrm>
              <a:off x="2264898" y="2110154"/>
              <a:ext cx="2067951" cy="140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xmlns="" id="{C558E762-2A8D-4916-8F94-239B6B88617E}"/>
                </a:ext>
              </a:extLst>
            </p:cNvPr>
            <p:cNvCxnSpPr/>
            <p:nvPr/>
          </p:nvCxnSpPr>
          <p:spPr>
            <a:xfrm flipV="1">
              <a:off x="2264898" y="576775"/>
              <a:ext cx="1519311" cy="15474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BCA6CD8-BD26-4C0C-811E-A5EE7461BC16}"/>
                  </a:ext>
                </a:extLst>
              </p:cNvPr>
              <p:cNvSpPr txBox="1"/>
              <p:nvPr/>
            </p:nvSpPr>
            <p:spPr>
              <a:xfrm>
                <a:off x="1184320" y="5365236"/>
                <a:ext cx="80719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A,D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 করি।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AD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রেখাংশ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BAC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সমদ্বিখন্ডক।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CA6CD8-BD26-4C0C-811E-A5EE7461B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320" y="5365236"/>
                <a:ext cx="8071975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26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D6C673E-E2A8-421F-B189-3A6DCB76A7FF}"/>
              </a:ext>
            </a:extLst>
          </p:cNvPr>
          <p:cNvSpPr txBox="1"/>
          <p:nvPr/>
        </p:nvSpPr>
        <p:spPr>
          <a:xfrm>
            <a:off x="5153341" y="2417527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M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7AE8FBE1-3730-4C26-BE68-2310542E65A1}"/>
              </a:ext>
            </a:extLst>
          </p:cNvPr>
          <p:cNvSpPr/>
          <p:nvPr/>
        </p:nvSpPr>
        <p:spPr>
          <a:xfrm rot="3346108">
            <a:off x="6133819" y="3020952"/>
            <a:ext cx="196391" cy="276995"/>
          </a:xfrm>
          <a:custGeom>
            <a:avLst/>
            <a:gdLst>
              <a:gd name="connsiteX0" fmla="*/ 597877 w 1195754"/>
              <a:gd name="connsiteY0" fmla="*/ 0 h 1194767"/>
              <a:gd name="connsiteX1" fmla="*/ 1195754 w 1195754"/>
              <a:gd name="connsiteY1" fmla="*/ 597384 h 1194767"/>
              <a:gd name="connsiteX2" fmla="*/ 597877 w 1195754"/>
              <a:gd name="connsiteY2" fmla="*/ 597384 h 1194767"/>
              <a:gd name="connsiteX3" fmla="*/ 597877 w 1195754"/>
              <a:gd name="connsiteY3" fmla="*/ 0 h 1194767"/>
              <a:gd name="connsiteX0" fmla="*/ 597877 w 1195754"/>
              <a:gd name="connsiteY0" fmla="*/ 0 h 1194767"/>
              <a:gd name="connsiteX1" fmla="*/ 1195754 w 1195754"/>
              <a:gd name="connsiteY1" fmla="*/ 597384 h 1194767"/>
              <a:gd name="connsiteX0" fmla="*/ 0 w 653272"/>
              <a:gd name="connsiteY0" fmla="*/ 0 h 597384"/>
              <a:gd name="connsiteX1" fmla="*/ 597877 w 653272"/>
              <a:gd name="connsiteY1" fmla="*/ 597384 h 597384"/>
              <a:gd name="connsiteX2" fmla="*/ 0 w 653272"/>
              <a:gd name="connsiteY2" fmla="*/ 597384 h 597384"/>
              <a:gd name="connsiteX3" fmla="*/ 0 w 653272"/>
              <a:gd name="connsiteY3" fmla="*/ 0 h 597384"/>
              <a:gd name="connsiteX0" fmla="*/ 0 w 653272"/>
              <a:gd name="connsiteY0" fmla="*/ 0 h 597384"/>
              <a:gd name="connsiteX1" fmla="*/ 653272 w 653272"/>
              <a:gd name="connsiteY1" fmla="*/ 515969 h 597384"/>
              <a:gd name="connsiteX0" fmla="*/ 0 w 797517"/>
              <a:gd name="connsiteY0" fmla="*/ 0 h 597384"/>
              <a:gd name="connsiteX1" fmla="*/ 597877 w 797517"/>
              <a:gd name="connsiteY1" fmla="*/ 597384 h 597384"/>
              <a:gd name="connsiteX2" fmla="*/ 0 w 797517"/>
              <a:gd name="connsiteY2" fmla="*/ 597384 h 597384"/>
              <a:gd name="connsiteX3" fmla="*/ 0 w 797517"/>
              <a:gd name="connsiteY3" fmla="*/ 0 h 597384"/>
              <a:gd name="connsiteX0" fmla="*/ 0 w 797517"/>
              <a:gd name="connsiteY0" fmla="*/ 0 h 597384"/>
              <a:gd name="connsiteX1" fmla="*/ 797517 w 797517"/>
              <a:gd name="connsiteY1" fmla="*/ 529037 h 597384"/>
              <a:gd name="connsiteX0" fmla="*/ 163309 w 960826"/>
              <a:gd name="connsiteY0" fmla="*/ 60071 h 657455"/>
              <a:gd name="connsiteX1" fmla="*/ 761186 w 960826"/>
              <a:gd name="connsiteY1" fmla="*/ 657455 h 657455"/>
              <a:gd name="connsiteX2" fmla="*/ 163309 w 960826"/>
              <a:gd name="connsiteY2" fmla="*/ 657455 h 657455"/>
              <a:gd name="connsiteX3" fmla="*/ 163309 w 960826"/>
              <a:gd name="connsiteY3" fmla="*/ 60071 h 657455"/>
              <a:gd name="connsiteX0" fmla="*/ 0 w 960826"/>
              <a:gd name="connsiteY0" fmla="*/ 0 h 657455"/>
              <a:gd name="connsiteX1" fmla="*/ 960826 w 960826"/>
              <a:gd name="connsiteY1" fmla="*/ 589108 h 657455"/>
              <a:gd name="connsiteX0" fmla="*/ 163309 w 812864"/>
              <a:gd name="connsiteY0" fmla="*/ 60071 h 657455"/>
              <a:gd name="connsiteX1" fmla="*/ 761186 w 812864"/>
              <a:gd name="connsiteY1" fmla="*/ 657455 h 657455"/>
              <a:gd name="connsiteX2" fmla="*/ 163309 w 812864"/>
              <a:gd name="connsiteY2" fmla="*/ 657455 h 657455"/>
              <a:gd name="connsiteX3" fmla="*/ 163309 w 812864"/>
              <a:gd name="connsiteY3" fmla="*/ 60071 h 657455"/>
              <a:gd name="connsiteX0" fmla="*/ 0 w 812864"/>
              <a:gd name="connsiteY0" fmla="*/ 0 h 657455"/>
              <a:gd name="connsiteX1" fmla="*/ 812864 w 812864"/>
              <a:gd name="connsiteY1" fmla="*/ 556495 h 657455"/>
              <a:gd name="connsiteX0" fmla="*/ 0 w 649555"/>
              <a:gd name="connsiteY0" fmla="*/ 26978 h 624362"/>
              <a:gd name="connsiteX1" fmla="*/ 597877 w 649555"/>
              <a:gd name="connsiteY1" fmla="*/ 624362 h 624362"/>
              <a:gd name="connsiteX2" fmla="*/ 0 w 649555"/>
              <a:gd name="connsiteY2" fmla="*/ 624362 h 624362"/>
              <a:gd name="connsiteX3" fmla="*/ 0 w 649555"/>
              <a:gd name="connsiteY3" fmla="*/ 26978 h 624362"/>
              <a:gd name="connsiteX0" fmla="*/ 35373 w 649555"/>
              <a:gd name="connsiteY0" fmla="*/ 0 h 624362"/>
              <a:gd name="connsiteX1" fmla="*/ 649555 w 649555"/>
              <a:gd name="connsiteY1" fmla="*/ 523402 h 624362"/>
              <a:gd name="connsiteX0" fmla="*/ 229855 w 879410"/>
              <a:gd name="connsiteY0" fmla="*/ 37288 h 634672"/>
              <a:gd name="connsiteX1" fmla="*/ 827732 w 879410"/>
              <a:gd name="connsiteY1" fmla="*/ 634672 h 634672"/>
              <a:gd name="connsiteX2" fmla="*/ 229855 w 879410"/>
              <a:gd name="connsiteY2" fmla="*/ 634672 h 634672"/>
              <a:gd name="connsiteX3" fmla="*/ 229855 w 879410"/>
              <a:gd name="connsiteY3" fmla="*/ 37288 h 634672"/>
              <a:gd name="connsiteX0" fmla="*/ 0 w 879410"/>
              <a:gd name="connsiteY0" fmla="*/ 0 h 634672"/>
              <a:gd name="connsiteX1" fmla="*/ 879410 w 879410"/>
              <a:gd name="connsiteY1" fmla="*/ 533712 h 634672"/>
              <a:gd name="connsiteX0" fmla="*/ 229855 w 863103"/>
              <a:gd name="connsiteY0" fmla="*/ 37288 h 634672"/>
              <a:gd name="connsiteX1" fmla="*/ 827732 w 863103"/>
              <a:gd name="connsiteY1" fmla="*/ 634672 h 634672"/>
              <a:gd name="connsiteX2" fmla="*/ 229855 w 863103"/>
              <a:gd name="connsiteY2" fmla="*/ 634672 h 634672"/>
              <a:gd name="connsiteX3" fmla="*/ 229855 w 863103"/>
              <a:gd name="connsiteY3" fmla="*/ 37288 h 634672"/>
              <a:gd name="connsiteX0" fmla="*/ 0 w 863103"/>
              <a:gd name="connsiteY0" fmla="*/ 0 h 634672"/>
              <a:gd name="connsiteX1" fmla="*/ 863103 w 863103"/>
              <a:gd name="connsiteY1" fmla="*/ 607693 h 634672"/>
              <a:gd name="connsiteX0" fmla="*/ 19543 w 652791"/>
              <a:gd name="connsiteY0" fmla="*/ 0 h 597384"/>
              <a:gd name="connsiteX1" fmla="*/ 617420 w 652791"/>
              <a:gd name="connsiteY1" fmla="*/ 597384 h 597384"/>
              <a:gd name="connsiteX2" fmla="*/ 19543 w 652791"/>
              <a:gd name="connsiteY2" fmla="*/ 597384 h 597384"/>
              <a:gd name="connsiteX3" fmla="*/ 19543 w 652791"/>
              <a:gd name="connsiteY3" fmla="*/ 0 h 597384"/>
              <a:gd name="connsiteX0" fmla="*/ 0 w 652791"/>
              <a:gd name="connsiteY0" fmla="*/ 3718 h 597384"/>
              <a:gd name="connsiteX1" fmla="*/ 652791 w 652791"/>
              <a:gd name="connsiteY1" fmla="*/ 570405 h 597384"/>
              <a:gd name="connsiteX0" fmla="*/ 19543 w 630968"/>
              <a:gd name="connsiteY0" fmla="*/ 0 h 597384"/>
              <a:gd name="connsiteX1" fmla="*/ 617420 w 630968"/>
              <a:gd name="connsiteY1" fmla="*/ 597384 h 597384"/>
              <a:gd name="connsiteX2" fmla="*/ 19543 w 630968"/>
              <a:gd name="connsiteY2" fmla="*/ 597384 h 597384"/>
              <a:gd name="connsiteX3" fmla="*/ 19543 w 630968"/>
              <a:gd name="connsiteY3" fmla="*/ 0 h 597384"/>
              <a:gd name="connsiteX0" fmla="*/ 0 w 630968"/>
              <a:gd name="connsiteY0" fmla="*/ 3718 h 597384"/>
              <a:gd name="connsiteX1" fmla="*/ 630968 w 630968"/>
              <a:gd name="connsiteY1" fmla="*/ 402420 h 597384"/>
              <a:gd name="connsiteX0" fmla="*/ 36330 w 647755"/>
              <a:gd name="connsiteY0" fmla="*/ 0 h 725802"/>
              <a:gd name="connsiteX1" fmla="*/ 634207 w 647755"/>
              <a:gd name="connsiteY1" fmla="*/ 597384 h 725802"/>
              <a:gd name="connsiteX2" fmla="*/ 0 w 647755"/>
              <a:gd name="connsiteY2" fmla="*/ 725802 h 725802"/>
              <a:gd name="connsiteX3" fmla="*/ 36330 w 647755"/>
              <a:gd name="connsiteY3" fmla="*/ 0 h 725802"/>
              <a:gd name="connsiteX0" fmla="*/ 16787 w 647755"/>
              <a:gd name="connsiteY0" fmla="*/ 3718 h 725802"/>
              <a:gd name="connsiteX1" fmla="*/ 647755 w 647755"/>
              <a:gd name="connsiteY1" fmla="*/ 402420 h 725802"/>
              <a:gd name="connsiteX0" fmla="*/ 36330 w 818499"/>
              <a:gd name="connsiteY0" fmla="*/ 0 h 725802"/>
              <a:gd name="connsiteX1" fmla="*/ 634207 w 818499"/>
              <a:gd name="connsiteY1" fmla="*/ 597384 h 725802"/>
              <a:gd name="connsiteX2" fmla="*/ 0 w 818499"/>
              <a:gd name="connsiteY2" fmla="*/ 725802 h 725802"/>
              <a:gd name="connsiteX3" fmla="*/ 36330 w 818499"/>
              <a:gd name="connsiteY3" fmla="*/ 0 h 725802"/>
              <a:gd name="connsiteX0" fmla="*/ 16787 w 818499"/>
              <a:gd name="connsiteY0" fmla="*/ 3718 h 725802"/>
              <a:gd name="connsiteX1" fmla="*/ 818499 w 818499"/>
              <a:gd name="connsiteY1" fmla="*/ 501579 h 725802"/>
              <a:gd name="connsiteX0" fmla="*/ 36330 w 782168"/>
              <a:gd name="connsiteY0" fmla="*/ 0 h 725802"/>
              <a:gd name="connsiteX1" fmla="*/ 634207 w 782168"/>
              <a:gd name="connsiteY1" fmla="*/ 597384 h 725802"/>
              <a:gd name="connsiteX2" fmla="*/ 0 w 782168"/>
              <a:gd name="connsiteY2" fmla="*/ 725802 h 725802"/>
              <a:gd name="connsiteX3" fmla="*/ 36330 w 782168"/>
              <a:gd name="connsiteY3" fmla="*/ 0 h 725802"/>
              <a:gd name="connsiteX0" fmla="*/ 16787 w 782168"/>
              <a:gd name="connsiteY0" fmla="*/ 3718 h 725802"/>
              <a:gd name="connsiteX1" fmla="*/ 782168 w 782168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8 w 806293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7 w 806293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7 w 806293"/>
              <a:gd name="connsiteY1" fmla="*/ 629999 h 725802"/>
              <a:gd name="connsiteX0" fmla="*/ 36330 w 797167"/>
              <a:gd name="connsiteY0" fmla="*/ 0 h 725802"/>
              <a:gd name="connsiteX1" fmla="*/ 794679 w 797167"/>
              <a:gd name="connsiteY1" fmla="*/ 579590 h 725802"/>
              <a:gd name="connsiteX2" fmla="*/ 0 w 797167"/>
              <a:gd name="connsiteY2" fmla="*/ 725802 h 725802"/>
              <a:gd name="connsiteX3" fmla="*/ 36330 w 797167"/>
              <a:gd name="connsiteY3" fmla="*/ 0 h 725802"/>
              <a:gd name="connsiteX0" fmla="*/ 16787 w 797167"/>
              <a:gd name="connsiteY0" fmla="*/ 3718 h 725802"/>
              <a:gd name="connsiteX1" fmla="*/ 782167 w 797167"/>
              <a:gd name="connsiteY1" fmla="*/ 629999 h 725802"/>
              <a:gd name="connsiteX0" fmla="*/ 36330 w 794680"/>
              <a:gd name="connsiteY0" fmla="*/ 0 h 725802"/>
              <a:gd name="connsiteX1" fmla="*/ 794679 w 794680"/>
              <a:gd name="connsiteY1" fmla="*/ 579590 h 725802"/>
              <a:gd name="connsiteX2" fmla="*/ 0 w 794680"/>
              <a:gd name="connsiteY2" fmla="*/ 725802 h 725802"/>
              <a:gd name="connsiteX3" fmla="*/ 36330 w 794680"/>
              <a:gd name="connsiteY3" fmla="*/ 0 h 725802"/>
              <a:gd name="connsiteX0" fmla="*/ 16787 w 794680"/>
              <a:gd name="connsiteY0" fmla="*/ 3718 h 725802"/>
              <a:gd name="connsiteX1" fmla="*/ 776007 w 794680"/>
              <a:gd name="connsiteY1" fmla="*/ 681966 h 725802"/>
              <a:gd name="connsiteX0" fmla="*/ 36330 w 794679"/>
              <a:gd name="connsiteY0" fmla="*/ 0 h 725802"/>
              <a:gd name="connsiteX1" fmla="*/ 794679 w 794679"/>
              <a:gd name="connsiteY1" fmla="*/ 579590 h 725802"/>
              <a:gd name="connsiteX2" fmla="*/ 0 w 794679"/>
              <a:gd name="connsiteY2" fmla="*/ 725802 h 725802"/>
              <a:gd name="connsiteX3" fmla="*/ 36330 w 794679"/>
              <a:gd name="connsiteY3" fmla="*/ 0 h 725802"/>
              <a:gd name="connsiteX0" fmla="*/ 16787 w 794679"/>
              <a:gd name="connsiteY0" fmla="*/ 3718 h 725802"/>
              <a:gd name="connsiteX1" fmla="*/ 685213 w 794679"/>
              <a:gd name="connsiteY1" fmla="*/ 583426 h 725802"/>
              <a:gd name="connsiteX0" fmla="*/ 36330 w 794679"/>
              <a:gd name="connsiteY0" fmla="*/ 0 h 725802"/>
              <a:gd name="connsiteX1" fmla="*/ 794679 w 794679"/>
              <a:gd name="connsiteY1" fmla="*/ 579590 h 725802"/>
              <a:gd name="connsiteX2" fmla="*/ 0 w 794679"/>
              <a:gd name="connsiteY2" fmla="*/ 725802 h 725802"/>
              <a:gd name="connsiteX3" fmla="*/ 36330 w 794679"/>
              <a:gd name="connsiteY3" fmla="*/ 0 h 725802"/>
              <a:gd name="connsiteX0" fmla="*/ 16787 w 794679"/>
              <a:gd name="connsiteY0" fmla="*/ 3718 h 725802"/>
              <a:gd name="connsiteX1" fmla="*/ 764527 w 794679"/>
              <a:gd name="connsiteY1" fmla="*/ 584276 h 72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4679" h="725802" stroke="0" extrusionOk="0">
                <a:moveTo>
                  <a:pt x="36330" y="0"/>
                </a:moveTo>
                <a:cubicBezTo>
                  <a:pt x="366528" y="0"/>
                  <a:pt x="794679" y="249664"/>
                  <a:pt x="794679" y="579590"/>
                </a:cubicBezTo>
                <a:lnTo>
                  <a:pt x="0" y="725802"/>
                </a:lnTo>
                <a:lnTo>
                  <a:pt x="36330" y="0"/>
                </a:lnTo>
                <a:close/>
              </a:path>
              <a:path w="794679" h="725802" fill="none">
                <a:moveTo>
                  <a:pt x="16787" y="3718"/>
                </a:moveTo>
                <a:cubicBezTo>
                  <a:pt x="346985" y="3718"/>
                  <a:pt x="877142" y="483216"/>
                  <a:pt x="764527" y="584276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37">
            <a:extLst>
              <a:ext uri="{FF2B5EF4-FFF2-40B4-BE49-F238E27FC236}">
                <a16:creationId xmlns:a16="http://schemas.microsoft.com/office/drawing/2014/main" xmlns="" id="{69619C16-6371-4AF5-A7FF-0DF9276B57AD}"/>
              </a:ext>
            </a:extLst>
          </p:cNvPr>
          <p:cNvSpPr/>
          <p:nvPr/>
        </p:nvSpPr>
        <p:spPr>
          <a:xfrm rot="1226308">
            <a:off x="6130942" y="3137560"/>
            <a:ext cx="265494" cy="162182"/>
          </a:xfrm>
          <a:custGeom>
            <a:avLst/>
            <a:gdLst>
              <a:gd name="connsiteX0" fmla="*/ 597877 w 1195754"/>
              <a:gd name="connsiteY0" fmla="*/ 0 h 1194767"/>
              <a:gd name="connsiteX1" fmla="*/ 1195754 w 1195754"/>
              <a:gd name="connsiteY1" fmla="*/ 597384 h 1194767"/>
              <a:gd name="connsiteX2" fmla="*/ 597877 w 1195754"/>
              <a:gd name="connsiteY2" fmla="*/ 597384 h 1194767"/>
              <a:gd name="connsiteX3" fmla="*/ 597877 w 1195754"/>
              <a:gd name="connsiteY3" fmla="*/ 0 h 1194767"/>
              <a:gd name="connsiteX0" fmla="*/ 597877 w 1195754"/>
              <a:gd name="connsiteY0" fmla="*/ 0 h 1194767"/>
              <a:gd name="connsiteX1" fmla="*/ 1195754 w 1195754"/>
              <a:gd name="connsiteY1" fmla="*/ 597384 h 1194767"/>
              <a:gd name="connsiteX0" fmla="*/ 0 w 653272"/>
              <a:gd name="connsiteY0" fmla="*/ 0 h 597384"/>
              <a:gd name="connsiteX1" fmla="*/ 597877 w 653272"/>
              <a:gd name="connsiteY1" fmla="*/ 597384 h 597384"/>
              <a:gd name="connsiteX2" fmla="*/ 0 w 653272"/>
              <a:gd name="connsiteY2" fmla="*/ 597384 h 597384"/>
              <a:gd name="connsiteX3" fmla="*/ 0 w 653272"/>
              <a:gd name="connsiteY3" fmla="*/ 0 h 597384"/>
              <a:gd name="connsiteX0" fmla="*/ 0 w 653272"/>
              <a:gd name="connsiteY0" fmla="*/ 0 h 597384"/>
              <a:gd name="connsiteX1" fmla="*/ 653272 w 653272"/>
              <a:gd name="connsiteY1" fmla="*/ 515969 h 597384"/>
              <a:gd name="connsiteX0" fmla="*/ 0 w 797517"/>
              <a:gd name="connsiteY0" fmla="*/ 0 h 597384"/>
              <a:gd name="connsiteX1" fmla="*/ 597877 w 797517"/>
              <a:gd name="connsiteY1" fmla="*/ 597384 h 597384"/>
              <a:gd name="connsiteX2" fmla="*/ 0 w 797517"/>
              <a:gd name="connsiteY2" fmla="*/ 597384 h 597384"/>
              <a:gd name="connsiteX3" fmla="*/ 0 w 797517"/>
              <a:gd name="connsiteY3" fmla="*/ 0 h 597384"/>
              <a:gd name="connsiteX0" fmla="*/ 0 w 797517"/>
              <a:gd name="connsiteY0" fmla="*/ 0 h 597384"/>
              <a:gd name="connsiteX1" fmla="*/ 797517 w 797517"/>
              <a:gd name="connsiteY1" fmla="*/ 529037 h 597384"/>
              <a:gd name="connsiteX0" fmla="*/ 163309 w 960826"/>
              <a:gd name="connsiteY0" fmla="*/ 60071 h 657455"/>
              <a:gd name="connsiteX1" fmla="*/ 761186 w 960826"/>
              <a:gd name="connsiteY1" fmla="*/ 657455 h 657455"/>
              <a:gd name="connsiteX2" fmla="*/ 163309 w 960826"/>
              <a:gd name="connsiteY2" fmla="*/ 657455 h 657455"/>
              <a:gd name="connsiteX3" fmla="*/ 163309 w 960826"/>
              <a:gd name="connsiteY3" fmla="*/ 60071 h 657455"/>
              <a:gd name="connsiteX0" fmla="*/ 0 w 960826"/>
              <a:gd name="connsiteY0" fmla="*/ 0 h 657455"/>
              <a:gd name="connsiteX1" fmla="*/ 960826 w 960826"/>
              <a:gd name="connsiteY1" fmla="*/ 589108 h 657455"/>
              <a:gd name="connsiteX0" fmla="*/ 163309 w 812864"/>
              <a:gd name="connsiteY0" fmla="*/ 60071 h 657455"/>
              <a:gd name="connsiteX1" fmla="*/ 761186 w 812864"/>
              <a:gd name="connsiteY1" fmla="*/ 657455 h 657455"/>
              <a:gd name="connsiteX2" fmla="*/ 163309 w 812864"/>
              <a:gd name="connsiteY2" fmla="*/ 657455 h 657455"/>
              <a:gd name="connsiteX3" fmla="*/ 163309 w 812864"/>
              <a:gd name="connsiteY3" fmla="*/ 60071 h 657455"/>
              <a:gd name="connsiteX0" fmla="*/ 0 w 812864"/>
              <a:gd name="connsiteY0" fmla="*/ 0 h 657455"/>
              <a:gd name="connsiteX1" fmla="*/ 812864 w 812864"/>
              <a:gd name="connsiteY1" fmla="*/ 556495 h 657455"/>
              <a:gd name="connsiteX0" fmla="*/ 0 w 649555"/>
              <a:gd name="connsiteY0" fmla="*/ 26978 h 624362"/>
              <a:gd name="connsiteX1" fmla="*/ 597877 w 649555"/>
              <a:gd name="connsiteY1" fmla="*/ 624362 h 624362"/>
              <a:gd name="connsiteX2" fmla="*/ 0 w 649555"/>
              <a:gd name="connsiteY2" fmla="*/ 624362 h 624362"/>
              <a:gd name="connsiteX3" fmla="*/ 0 w 649555"/>
              <a:gd name="connsiteY3" fmla="*/ 26978 h 624362"/>
              <a:gd name="connsiteX0" fmla="*/ 35373 w 649555"/>
              <a:gd name="connsiteY0" fmla="*/ 0 h 624362"/>
              <a:gd name="connsiteX1" fmla="*/ 649555 w 649555"/>
              <a:gd name="connsiteY1" fmla="*/ 523402 h 624362"/>
              <a:gd name="connsiteX0" fmla="*/ 229855 w 879410"/>
              <a:gd name="connsiteY0" fmla="*/ 37288 h 634672"/>
              <a:gd name="connsiteX1" fmla="*/ 827732 w 879410"/>
              <a:gd name="connsiteY1" fmla="*/ 634672 h 634672"/>
              <a:gd name="connsiteX2" fmla="*/ 229855 w 879410"/>
              <a:gd name="connsiteY2" fmla="*/ 634672 h 634672"/>
              <a:gd name="connsiteX3" fmla="*/ 229855 w 879410"/>
              <a:gd name="connsiteY3" fmla="*/ 37288 h 634672"/>
              <a:gd name="connsiteX0" fmla="*/ 0 w 879410"/>
              <a:gd name="connsiteY0" fmla="*/ 0 h 634672"/>
              <a:gd name="connsiteX1" fmla="*/ 879410 w 879410"/>
              <a:gd name="connsiteY1" fmla="*/ 533712 h 634672"/>
              <a:gd name="connsiteX0" fmla="*/ 229855 w 863103"/>
              <a:gd name="connsiteY0" fmla="*/ 37288 h 634672"/>
              <a:gd name="connsiteX1" fmla="*/ 827732 w 863103"/>
              <a:gd name="connsiteY1" fmla="*/ 634672 h 634672"/>
              <a:gd name="connsiteX2" fmla="*/ 229855 w 863103"/>
              <a:gd name="connsiteY2" fmla="*/ 634672 h 634672"/>
              <a:gd name="connsiteX3" fmla="*/ 229855 w 863103"/>
              <a:gd name="connsiteY3" fmla="*/ 37288 h 634672"/>
              <a:gd name="connsiteX0" fmla="*/ 0 w 863103"/>
              <a:gd name="connsiteY0" fmla="*/ 0 h 634672"/>
              <a:gd name="connsiteX1" fmla="*/ 863103 w 863103"/>
              <a:gd name="connsiteY1" fmla="*/ 607693 h 634672"/>
              <a:gd name="connsiteX0" fmla="*/ 19543 w 652791"/>
              <a:gd name="connsiteY0" fmla="*/ 0 h 597384"/>
              <a:gd name="connsiteX1" fmla="*/ 617420 w 652791"/>
              <a:gd name="connsiteY1" fmla="*/ 597384 h 597384"/>
              <a:gd name="connsiteX2" fmla="*/ 19543 w 652791"/>
              <a:gd name="connsiteY2" fmla="*/ 597384 h 597384"/>
              <a:gd name="connsiteX3" fmla="*/ 19543 w 652791"/>
              <a:gd name="connsiteY3" fmla="*/ 0 h 597384"/>
              <a:gd name="connsiteX0" fmla="*/ 0 w 652791"/>
              <a:gd name="connsiteY0" fmla="*/ 3718 h 597384"/>
              <a:gd name="connsiteX1" fmla="*/ 652791 w 652791"/>
              <a:gd name="connsiteY1" fmla="*/ 570405 h 597384"/>
              <a:gd name="connsiteX0" fmla="*/ 19543 w 630968"/>
              <a:gd name="connsiteY0" fmla="*/ 0 h 597384"/>
              <a:gd name="connsiteX1" fmla="*/ 617420 w 630968"/>
              <a:gd name="connsiteY1" fmla="*/ 597384 h 597384"/>
              <a:gd name="connsiteX2" fmla="*/ 19543 w 630968"/>
              <a:gd name="connsiteY2" fmla="*/ 597384 h 597384"/>
              <a:gd name="connsiteX3" fmla="*/ 19543 w 630968"/>
              <a:gd name="connsiteY3" fmla="*/ 0 h 597384"/>
              <a:gd name="connsiteX0" fmla="*/ 0 w 630968"/>
              <a:gd name="connsiteY0" fmla="*/ 3718 h 597384"/>
              <a:gd name="connsiteX1" fmla="*/ 630968 w 630968"/>
              <a:gd name="connsiteY1" fmla="*/ 402420 h 597384"/>
              <a:gd name="connsiteX0" fmla="*/ 36330 w 647755"/>
              <a:gd name="connsiteY0" fmla="*/ 0 h 725802"/>
              <a:gd name="connsiteX1" fmla="*/ 634207 w 647755"/>
              <a:gd name="connsiteY1" fmla="*/ 597384 h 725802"/>
              <a:gd name="connsiteX2" fmla="*/ 0 w 647755"/>
              <a:gd name="connsiteY2" fmla="*/ 725802 h 725802"/>
              <a:gd name="connsiteX3" fmla="*/ 36330 w 647755"/>
              <a:gd name="connsiteY3" fmla="*/ 0 h 725802"/>
              <a:gd name="connsiteX0" fmla="*/ 16787 w 647755"/>
              <a:gd name="connsiteY0" fmla="*/ 3718 h 725802"/>
              <a:gd name="connsiteX1" fmla="*/ 647755 w 647755"/>
              <a:gd name="connsiteY1" fmla="*/ 402420 h 725802"/>
              <a:gd name="connsiteX0" fmla="*/ 36330 w 818499"/>
              <a:gd name="connsiteY0" fmla="*/ 0 h 725802"/>
              <a:gd name="connsiteX1" fmla="*/ 634207 w 818499"/>
              <a:gd name="connsiteY1" fmla="*/ 597384 h 725802"/>
              <a:gd name="connsiteX2" fmla="*/ 0 w 818499"/>
              <a:gd name="connsiteY2" fmla="*/ 725802 h 725802"/>
              <a:gd name="connsiteX3" fmla="*/ 36330 w 818499"/>
              <a:gd name="connsiteY3" fmla="*/ 0 h 725802"/>
              <a:gd name="connsiteX0" fmla="*/ 16787 w 818499"/>
              <a:gd name="connsiteY0" fmla="*/ 3718 h 725802"/>
              <a:gd name="connsiteX1" fmla="*/ 818499 w 818499"/>
              <a:gd name="connsiteY1" fmla="*/ 501579 h 725802"/>
              <a:gd name="connsiteX0" fmla="*/ 36330 w 782168"/>
              <a:gd name="connsiteY0" fmla="*/ 0 h 725802"/>
              <a:gd name="connsiteX1" fmla="*/ 634207 w 782168"/>
              <a:gd name="connsiteY1" fmla="*/ 597384 h 725802"/>
              <a:gd name="connsiteX2" fmla="*/ 0 w 782168"/>
              <a:gd name="connsiteY2" fmla="*/ 725802 h 725802"/>
              <a:gd name="connsiteX3" fmla="*/ 36330 w 782168"/>
              <a:gd name="connsiteY3" fmla="*/ 0 h 725802"/>
              <a:gd name="connsiteX0" fmla="*/ 16787 w 782168"/>
              <a:gd name="connsiteY0" fmla="*/ 3718 h 725802"/>
              <a:gd name="connsiteX1" fmla="*/ 782168 w 782168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8 w 806293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7 w 806293"/>
              <a:gd name="connsiteY1" fmla="*/ 629999 h 725802"/>
              <a:gd name="connsiteX0" fmla="*/ 36330 w 806293"/>
              <a:gd name="connsiteY0" fmla="*/ 0 h 725802"/>
              <a:gd name="connsiteX1" fmla="*/ 806293 w 806293"/>
              <a:gd name="connsiteY1" fmla="*/ 560204 h 725802"/>
              <a:gd name="connsiteX2" fmla="*/ 0 w 806293"/>
              <a:gd name="connsiteY2" fmla="*/ 725802 h 725802"/>
              <a:gd name="connsiteX3" fmla="*/ 36330 w 806293"/>
              <a:gd name="connsiteY3" fmla="*/ 0 h 725802"/>
              <a:gd name="connsiteX0" fmla="*/ 16787 w 806293"/>
              <a:gd name="connsiteY0" fmla="*/ 3718 h 725802"/>
              <a:gd name="connsiteX1" fmla="*/ 782167 w 806293"/>
              <a:gd name="connsiteY1" fmla="*/ 629999 h 725802"/>
              <a:gd name="connsiteX0" fmla="*/ 36330 w 797167"/>
              <a:gd name="connsiteY0" fmla="*/ 0 h 725802"/>
              <a:gd name="connsiteX1" fmla="*/ 794679 w 797167"/>
              <a:gd name="connsiteY1" fmla="*/ 579590 h 725802"/>
              <a:gd name="connsiteX2" fmla="*/ 0 w 797167"/>
              <a:gd name="connsiteY2" fmla="*/ 725802 h 725802"/>
              <a:gd name="connsiteX3" fmla="*/ 36330 w 797167"/>
              <a:gd name="connsiteY3" fmla="*/ 0 h 725802"/>
              <a:gd name="connsiteX0" fmla="*/ 16787 w 797167"/>
              <a:gd name="connsiteY0" fmla="*/ 3718 h 725802"/>
              <a:gd name="connsiteX1" fmla="*/ 782167 w 797167"/>
              <a:gd name="connsiteY1" fmla="*/ 629999 h 725802"/>
              <a:gd name="connsiteX0" fmla="*/ 36330 w 794680"/>
              <a:gd name="connsiteY0" fmla="*/ 0 h 725802"/>
              <a:gd name="connsiteX1" fmla="*/ 794679 w 794680"/>
              <a:gd name="connsiteY1" fmla="*/ 579590 h 725802"/>
              <a:gd name="connsiteX2" fmla="*/ 0 w 794680"/>
              <a:gd name="connsiteY2" fmla="*/ 725802 h 725802"/>
              <a:gd name="connsiteX3" fmla="*/ 36330 w 794680"/>
              <a:gd name="connsiteY3" fmla="*/ 0 h 725802"/>
              <a:gd name="connsiteX0" fmla="*/ 16787 w 794680"/>
              <a:gd name="connsiteY0" fmla="*/ 3718 h 725802"/>
              <a:gd name="connsiteX1" fmla="*/ 776007 w 794680"/>
              <a:gd name="connsiteY1" fmla="*/ 681966 h 725802"/>
              <a:gd name="connsiteX0" fmla="*/ 36330 w 794679"/>
              <a:gd name="connsiteY0" fmla="*/ 0 h 725802"/>
              <a:gd name="connsiteX1" fmla="*/ 794679 w 794679"/>
              <a:gd name="connsiteY1" fmla="*/ 579590 h 725802"/>
              <a:gd name="connsiteX2" fmla="*/ 0 w 794679"/>
              <a:gd name="connsiteY2" fmla="*/ 725802 h 725802"/>
              <a:gd name="connsiteX3" fmla="*/ 36330 w 794679"/>
              <a:gd name="connsiteY3" fmla="*/ 0 h 725802"/>
              <a:gd name="connsiteX0" fmla="*/ 16787 w 794679"/>
              <a:gd name="connsiteY0" fmla="*/ 3718 h 725802"/>
              <a:gd name="connsiteX1" fmla="*/ 685213 w 794679"/>
              <a:gd name="connsiteY1" fmla="*/ 583426 h 725802"/>
              <a:gd name="connsiteX0" fmla="*/ 36330 w 794679"/>
              <a:gd name="connsiteY0" fmla="*/ 0 h 725802"/>
              <a:gd name="connsiteX1" fmla="*/ 794679 w 794679"/>
              <a:gd name="connsiteY1" fmla="*/ 579590 h 725802"/>
              <a:gd name="connsiteX2" fmla="*/ 0 w 794679"/>
              <a:gd name="connsiteY2" fmla="*/ 725802 h 725802"/>
              <a:gd name="connsiteX3" fmla="*/ 36330 w 794679"/>
              <a:gd name="connsiteY3" fmla="*/ 0 h 725802"/>
              <a:gd name="connsiteX0" fmla="*/ 16787 w 794679"/>
              <a:gd name="connsiteY0" fmla="*/ 3718 h 725802"/>
              <a:gd name="connsiteX1" fmla="*/ 764527 w 794679"/>
              <a:gd name="connsiteY1" fmla="*/ 584276 h 72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4679" h="725802" stroke="0" extrusionOk="0">
                <a:moveTo>
                  <a:pt x="36330" y="0"/>
                </a:moveTo>
                <a:cubicBezTo>
                  <a:pt x="366528" y="0"/>
                  <a:pt x="794679" y="249664"/>
                  <a:pt x="794679" y="579590"/>
                </a:cubicBezTo>
                <a:lnTo>
                  <a:pt x="0" y="725802"/>
                </a:lnTo>
                <a:lnTo>
                  <a:pt x="36330" y="0"/>
                </a:lnTo>
                <a:close/>
              </a:path>
              <a:path w="794679" h="725802" fill="none">
                <a:moveTo>
                  <a:pt x="16787" y="3718"/>
                </a:moveTo>
                <a:cubicBezTo>
                  <a:pt x="346985" y="3718"/>
                  <a:pt x="877142" y="483216"/>
                  <a:pt x="764527" y="584276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Pentagon 3">
            <a:extLst>
              <a:ext uri="{FF2B5EF4-FFF2-40B4-BE49-F238E27FC236}">
                <a16:creationId xmlns:a16="http://schemas.microsoft.com/office/drawing/2014/main" xmlns="" id="{77E495FF-E6A1-4692-8E98-07DAF0C46D7D}"/>
              </a:ext>
            </a:extLst>
          </p:cNvPr>
          <p:cNvSpPr/>
          <p:nvPr/>
        </p:nvSpPr>
        <p:spPr>
          <a:xfrm rot="4450950">
            <a:off x="2557933" y="2106233"/>
            <a:ext cx="3036193" cy="342146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85C2A2F-C099-4A84-B026-8B8C94590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8611">
            <a:off x="4066164" y="3100166"/>
            <a:ext cx="5342355" cy="1016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6C1BDAD-49FF-4B4F-AA2B-22807364129A}"/>
              </a:ext>
            </a:extLst>
          </p:cNvPr>
          <p:cNvCxnSpPr>
            <a:cxnSpLocks/>
          </p:cNvCxnSpPr>
          <p:nvPr/>
        </p:nvCxnSpPr>
        <p:spPr>
          <a:xfrm flipV="1">
            <a:off x="4469631" y="2739596"/>
            <a:ext cx="3279256" cy="10264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A66A44C-A110-4B10-BD06-1F72F6C86F0E}"/>
              </a:ext>
            </a:extLst>
          </p:cNvPr>
          <p:cNvSpPr txBox="1"/>
          <p:nvPr/>
        </p:nvSpPr>
        <p:spPr>
          <a:xfrm>
            <a:off x="6492479" y="2615634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404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26198 -0.14861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74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8" grpId="0"/>
      <p:bldP spid="52" grpId="0" animBg="1"/>
      <p:bldP spid="52" grpId="1" animBg="1"/>
      <p:bldP spid="5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68C876-20D4-4264-AE5A-E18C10BFB6BB}"/>
              </a:ext>
            </a:extLst>
          </p:cNvPr>
          <p:cNvSpPr txBox="1"/>
          <p:nvPr/>
        </p:nvSpPr>
        <p:spPr>
          <a:xfrm>
            <a:off x="1067929" y="2273493"/>
            <a:ext cx="9856746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চাঁদার </a:t>
            </a:r>
            <a:r>
              <a:rPr lang="bn-BD" sz="4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 ৬০</a:t>
            </a:r>
            <a:r>
              <a:rPr lang="bn-BD" sz="4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⁰ কোণ অংকন করে,</a:t>
            </a:r>
            <a:endParaRPr 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4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রুলার- কম্পাসের সাহায্যে সমদ্বিখন্ডিত কর </a:t>
            </a:r>
            <a:r>
              <a:rPr lang="bn-BD" sz="4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536CE9-E2B4-4AC8-8B64-60C31740F825}"/>
              </a:ext>
            </a:extLst>
          </p:cNvPr>
          <p:cNvSpPr txBox="1"/>
          <p:nvPr/>
        </p:nvSpPr>
        <p:spPr>
          <a:xfrm>
            <a:off x="2971800" y="847165"/>
            <a:ext cx="3060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জ:2</a:t>
            </a:r>
          </a:p>
        </p:txBody>
      </p:sp>
    </p:spTree>
    <p:extLst>
      <p:ext uri="{BB962C8B-B14F-4D97-AF65-F5344CB8AC3E}">
        <p14:creationId xmlns:p14="http://schemas.microsoft.com/office/powerpoint/2010/main" val="7525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72EA5F-3AB9-47FD-8E74-7D6E3077D660}"/>
              </a:ext>
            </a:extLst>
          </p:cNvPr>
          <p:cNvSpPr/>
          <p:nvPr/>
        </p:nvSpPr>
        <p:spPr>
          <a:xfrm>
            <a:off x="5484420" y="88809"/>
            <a:ext cx="1521570" cy="76944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8EF28A-210D-41EB-95DB-B8D9E0E24942}"/>
              </a:ext>
            </a:extLst>
          </p:cNvPr>
          <p:cNvSpPr/>
          <p:nvPr/>
        </p:nvSpPr>
        <p:spPr>
          <a:xfrm>
            <a:off x="3467788" y="1543053"/>
            <a:ext cx="5849159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১।দুইটি কোণ পরস্পর পূরক হলে এদের সমষ্টি কত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978A0E1-2FC1-4A62-B966-8AE3B8EAB288}"/>
              </a:ext>
            </a:extLst>
          </p:cNvPr>
          <p:cNvSpPr/>
          <p:nvPr/>
        </p:nvSpPr>
        <p:spPr>
          <a:xfrm>
            <a:off x="4569411" y="2159647"/>
            <a:ext cx="1729814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C99DF9-E962-47BB-9F75-835C4D627539}"/>
              </a:ext>
            </a:extLst>
          </p:cNvPr>
          <p:cNvSpPr/>
          <p:nvPr/>
        </p:nvSpPr>
        <p:spPr>
          <a:xfrm>
            <a:off x="6299225" y="2173394"/>
            <a:ext cx="1720982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180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50065F-7ECC-45FA-9692-1D5301519723}"/>
              </a:ext>
            </a:extLst>
          </p:cNvPr>
          <p:cNvSpPr/>
          <p:nvPr/>
        </p:nvSpPr>
        <p:spPr>
          <a:xfrm>
            <a:off x="6283042" y="2683050"/>
            <a:ext cx="1720448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360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C4E71A-27DB-4378-A1B7-2076298ACD5E}"/>
              </a:ext>
            </a:extLst>
          </p:cNvPr>
          <p:cNvSpPr/>
          <p:nvPr/>
        </p:nvSpPr>
        <p:spPr>
          <a:xfrm flipH="1">
            <a:off x="4562061" y="2696614"/>
            <a:ext cx="1720981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60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7EA0DF-7F20-44D2-930F-97313171BA2A}"/>
              </a:ext>
            </a:extLst>
          </p:cNvPr>
          <p:cNvSpPr/>
          <p:nvPr/>
        </p:nvSpPr>
        <p:spPr>
          <a:xfrm>
            <a:off x="1671072" y="840124"/>
            <a:ext cx="3190297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ক্লিক দাও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3378981-D446-4200-8D1A-D3CBB9F18E3E}"/>
              </a:ext>
            </a:extLst>
          </p:cNvPr>
          <p:cNvSpPr/>
          <p:nvPr/>
        </p:nvSpPr>
        <p:spPr>
          <a:xfrm>
            <a:off x="3457221" y="3289084"/>
            <a:ext cx="5849147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২৮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কোণের সম্পূরক কোণ কত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9E196A-C5BA-4197-A9A2-FC31605E0BFD}"/>
              </a:ext>
            </a:extLst>
          </p:cNvPr>
          <p:cNvSpPr/>
          <p:nvPr/>
        </p:nvSpPr>
        <p:spPr>
          <a:xfrm>
            <a:off x="4489022" y="3919316"/>
            <a:ext cx="1839491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ক) ১১৮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FEA8411-5071-4ABA-9492-FA66499078AC}"/>
              </a:ext>
            </a:extLst>
          </p:cNvPr>
          <p:cNvSpPr/>
          <p:nvPr/>
        </p:nvSpPr>
        <p:spPr>
          <a:xfrm>
            <a:off x="6344411" y="3950804"/>
            <a:ext cx="1859093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খ) ১৫২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F863387-2D04-414C-B912-F953684FE4A3}"/>
              </a:ext>
            </a:extLst>
          </p:cNvPr>
          <p:cNvSpPr/>
          <p:nvPr/>
        </p:nvSpPr>
        <p:spPr>
          <a:xfrm>
            <a:off x="4489022" y="4408476"/>
            <a:ext cx="1867060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গ) ৩৩২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0F9AA6A-127A-41C3-BCCE-C978A3307B5C}"/>
              </a:ext>
            </a:extLst>
          </p:cNvPr>
          <p:cNvSpPr/>
          <p:nvPr/>
        </p:nvSpPr>
        <p:spPr>
          <a:xfrm>
            <a:off x="6356082" y="4412469"/>
            <a:ext cx="1859091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ঘ) ৬২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A0F465-C4AA-4AE4-A29D-5318A1AB6658}"/>
              </a:ext>
            </a:extLst>
          </p:cNvPr>
          <p:cNvSpPr/>
          <p:nvPr/>
        </p:nvSpPr>
        <p:spPr>
          <a:xfrm>
            <a:off x="3422750" y="4943384"/>
            <a:ext cx="4194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কোণ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কাকে বলে?</a:t>
            </a:r>
            <a:endParaRPr lang="en-US" sz="3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5E8460E-CAAA-46C5-9DE7-5517C1A27134}"/>
              </a:ext>
            </a:extLst>
          </p:cNvPr>
          <p:cNvSpPr/>
          <p:nvPr/>
        </p:nvSpPr>
        <p:spPr>
          <a:xfrm>
            <a:off x="3457209" y="5728215"/>
            <a:ext cx="3490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রশ্মি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792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82B6B1-3ECB-4FE3-87F8-53DC3153B215}"/>
              </a:ext>
            </a:extLst>
          </p:cNvPr>
          <p:cNvSpPr txBox="1"/>
          <p:nvPr/>
        </p:nvSpPr>
        <p:spPr>
          <a:xfrm>
            <a:off x="1481484" y="4600550"/>
            <a:ext cx="9661796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5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BD" sz="5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⁰ কোণের পূরক কোণকে রুলার- কম্পাসের সাহায্যে সমদ্বিখন্ডিত করে আনবে</a:t>
            </a:r>
            <a:r>
              <a:rPr lang="bn-BD" sz="5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0EE756-FAB3-4E0A-B533-048A30B1A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739766" y="94129"/>
            <a:ext cx="4235823" cy="42358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18FCE2-1713-423A-9E8D-0980BF9CF1C2}"/>
              </a:ext>
            </a:extLst>
          </p:cNvPr>
          <p:cNvSpPr txBox="1"/>
          <p:nvPr/>
        </p:nvSpPr>
        <p:spPr>
          <a:xfrm>
            <a:off x="1481484" y="927847"/>
            <a:ext cx="3776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F73C8E-7E84-4A1A-B3F6-1D1637A45BD8}"/>
              </a:ext>
            </a:extLst>
          </p:cNvPr>
          <p:cNvSpPr txBox="1"/>
          <p:nvPr/>
        </p:nvSpPr>
        <p:spPr>
          <a:xfrm>
            <a:off x="1331495" y="934923"/>
            <a:ext cx="8197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845604-6181-40E4-B0A3-378315F6F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7161171" y="3858800"/>
            <a:ext cx="2367624" cy="1885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E6331DB-63C9-4547-915C-0A1F4A107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1331495" y="3858800"/>
            <a:ext cx="2290434" cy="1800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704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B9F42DE-E813-4A67-A392-CE19E511A68A}"/>
              </a:ext>
            </a:extLst>
          </p:cNvPr>
          <p:cNvGrpSpPr/>
          <p:nvPr/>
        </p:nvGrpSpPr>
        <p:grpSpPr>
          <a:xfrm>
            <a:off x="401990" y="1000809"/>
            <a:ext cx="10162474" cy="5526740"/>
            <a:chOff x="401990" y="1000809"/>
            <a:chExt cx="10162474" cy="5526740"/>
          </a:xfrm>
        </p:grpSpPr>
        <p:sp>
          <p:nvSpPr>
            <p:cNvPr id="2" name="TextBox 1"/>
            <p:cNvSpPr txBox="1"/>
            <p:nvPr/>
          </p:nvSpPr>
          <p:spPr>
            <a:xfrm>
              <a:off x="401990" y="2414154"/>
              <a:ext cx="5360517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শিহাব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উদ্দীন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সিনিয়র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আশেকানে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আউলিয়া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মোনায়েম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  </a:t>
              </a:r>
            </a:p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পাঁচলাইশ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বায়েজিদ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),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চট্টগ্রাম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</a:p>
            <a:p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mdshihab@gmail.com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40771" y="2585132"/>
              <a:ext cx="3923693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57343" y="1000809"/>
              <a:ext cx="3690888" cy="101566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6000" b="1" dirty="0">
                  <a:ln w="12700">
                    <a:solidFill>
                      <a:srgbClr val="00B0F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6000" b="1" dirty="0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D4E1776-6A13-4BF0-85C0-6FDA05283534}"/>
                </a:ext>
              </a:extLst>
            </p:cNvPr>
            <p:cNvGrpSpPr/>
            <p:nvPr/>
          </p:nvGrpSpPr>
          <p:grpSpPr>
            <a:xfrm>
              <a:off x="6120173" y="2940300"/>
              <a:ext cx="325894" cy="3587249"/>
              <a:chOff x="6120173" y="2940300"/>
              <a:chExt cx="325894" cy="358724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6276963" y="2940300"/>
                <a:ext cx="6142" cy="358724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418851" y="3429000"/>
                <a:ext cx="27216" cy="270925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120173" y="3429000"/>
                <a:ext cx="14901" cy="270925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93" y="2414154"/>
            <a:ext cx="1010468" cy="13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277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8493F33-7B75-49BC-A176-329A69736B7C}"/>
              </a:ext>
            </a:extLst>
          </p:cNvPr>
          <p:cNvGrpSpPr/>
          <p:nvPr/>
        </p:nvGrpSpPr>
        <p:grpSpPr>
          <a:xfrm>
            <a:off x="9081345" y="1487720"/>
            <a:ext cx="2067951" cy="1547447"/>
            <a:chOff x="2264898" y="576775"/>
            <a:chExt cx="2067951" cy="154744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B99C8738-E466-4E1B-977D-F85BB3F9C13B}"/>
                </a:ext>
              </a:extLst>
            </p:cNvPr>
            <p:cNvCxnSpPr>
              <a:cxnSpLocks/>
            </p:cNvCxnSpPr>
            <p:nvPr/>
          </p:nvCxnSpPr>
          <p:spPr>
            <a:xfrm>
              <a:off x="2264898" y="2110154"/>
              <a:ext cx="2067951" cy="140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10257C6F-188B-4151-B3BE-6E13B07F77C3}"/>
                </a:ext>
              </a:extLst>
            </p:cNvPr>
            <p:cNvCxnSpPr/>
            <p:nvPr/>
          </p:nvCxnSpPr>
          <p:spPr>
            <a:xfrm flipV="1">
              <a:off x="2264898" y="576775"/>
              <a:ext cx="1519311" cy="15474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1D46991-F2F6-4296-BFE8-2106F9DE5F81}"/>
              </a:ext>
            </a:extLst>
          </p:cNvPr>
          <p:cNvCxnSpPr>
            <a:cxnSpLocks/>
          </p:cNvCxnSpPr>
          <p:nvPr/>
        </p:nvCxnSpPr>
        <p:spPr>
          <a:xfrm flipV="1">
            <a:off x="4406029" y="2817024"/>
            <a:ext cx="2782562" cy="70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9F6F75-87C8-48DA-B4AE-C587E14E6A8A}"/>
              </a:ext>
            </a:extLst>
          </p:cNvPr>
          <p:cNvSpPr txBox="1"/>
          <p:nvPr/>
        </p:nvSpPr>
        <p:spPr>
          <a:xfrm>
            <a:off x="1481697" y="656723"/>
            <a:ext cx="731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লক্ষ কর এবং বলঃ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11D904C-693E-4939-A6F9-8E7937B96572}"/>
              </a:ext>
            </a:extLst>
          </p:cNvPr>
          <p:cNvSpPr txBox="1"/>
          <p:nvPr/>
        </p:nvSpPr>
        <p:spPr>
          <a:xfrm>
            <a:off x="8719730" y="3524225"/>
            <a:ext cx="290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12CDC64-A07A-436C-8B55-5BD28ADEEE81}"/>
              </a:ext>
            </a:extLst>
          </p:cNvPr>
          <p:cNvSpPr txBox="1"/>
          <p:nvPr/>
        </p:nvSpPr>
        <p:spPr>
          <a:xfrm>
            <a:off x="4263660" y="3417932"/>
            <a:ext cx="290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5DBA39B-AF12-4CE8-9CB8-D8E2E23E91F4}"/>
              </a:ext>
            </a:extLst>
          </p:cNvPr>
          <p:cNvSpPr txBox="1"/>
          <p:nvPr/>
        </p:nvSpPr>
        <p:spPr>
          <a:xfrm>
            <a:off x="9648470" y="1192046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5C0C0C5-82AF-423A-9E97-301D8A693C2D}"/>
              </a:ext>
            </a:extLst>
          </p:cNvPr>
          <p:cNvSpPr txBox="1"/>
          <p:nvPr/>
        </p:nvSpPr>
        <p:spPr>
          <a:xfrm>
            <a:off x="9148363" y="2967335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DDA1B4B-6AF6-4308-B5E5-20C9D6455684}"/>
              </a:ext>
            </a:extLst>
          </p:cNvPr>
          <p:cNvSpPr txBox="1"/>
          <p:nvPr/>
        </p:nvSpPr>
        <p:spPr>
          <a:xfrm>
            <a:off x="10933339" y="3028133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Q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5210523-0246-4D2E-8DED-826553CA84CB}"/>
              </a:ext>
            </a:extLst>
          </p:cNvPr>
          <p:cNvSpPr txBox="1"/>
          <p:nvPr/>
        </p:nvSpPr>
        <p:spPr>
          <a:xfrm>
            <a:off x="4327145" y="2883772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DA90347-35E0-4F48-B4B9-FD65A69046B0}"/>
              </a:ext>
            </a:extLst>
          </p:cNvPr>
          <p:cNvSpPr txBox="1"/>
          <p:nvPr/>
        </p:nvSpPr>
        <p:spPr>
          <a:xfrm>
            <a:off x="6972957" y="2910099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C4E5C0C-8785-415F-8F52-C17F70672FAF}"/>
              </a:ext>
            </a:extLst>
          </p:cNvPr>
          <p:cNvSpPr txBox="1"/>
          <p:nvPr/>
        </p:nvSpPr>
        <p:spPr>
          <a:xfrm>
            <a:off x="504209" y="3014698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E03F852-FCE4-4B06-9036-E4311BACB356}"/>
              </a:ext>
            </a:extLst>
          </p:cNvPr>
          <p:cNvSpPr txBox="1"/>
          <p:nvPr/>
        </p:nvSpPr>
        <p:spPr>
          <a:xfrm>
            <a:off x="3202940" y="3005370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Q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C6F1500-8AB5-479C-9BC8-D3C4EC501F4F}"/>
              </a:ext>
            </a:extLst>
          </p:cNvPr>
          <p:cNvSpPr txBox="1"/>
          <p:nvPr/>
        </p:nvSpPr>
        <p:spPr>
          <a:xfrm>
            <a:off x="10053165" y="4095003"/>
            <a:ext cx="88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6AC8A46-75CB-41BD-A028-5B2765C89A2F}"/>
              </a:ext>
            </a:extLst>
          </p:cNvPr>
          <p:cNvSpPr txBox="1"/>
          <p:nvPr/>
        </p:nvSpPr>
        <p:spPr>
          <a:xfrm>
            <a:off x="4979863" y="4074661"/>
            <a:ext cx="140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সরল রেখা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70035A1-6D20-48B0-8813-F1F3298C61A3}"/>
              </a:ext>
            </a:extLst>
          </p:cNvPr>
          <p:cNvSpPr txBox="1"/>
          <p:nvPr/>
        </p:nvSpPr>
        <p:spPr>
          <a:xfrm>
            <a:off x="1378169" y="4050879"/>
            <a:ext cx="88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3146E2A7-48A0-469C-A117-609AAF214692}"/>
              </a:ext>
            </a:extLst>
          </p:cNvPr>
          <p:cNvCxnSpPr/>
          <p:nvPr/>
        </p:nvCxnSpPr>
        <p:spPr>
          <a:xfrm flipV="1">
            <a:off x="668401" y="3113302"/>
            <a:ext cx="2742937" cy="9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65CF934-949C-4D80-AF33-0E51A5D8100B}"/>
              </a:ext>
            </a:extLst>
          </p:cNvPr>
          <p:cNvSpPr txBox="1"/>
          <p:nvPr/>
        </p:nvSpPr>
        <p:spPr>
          <a:xfrm>
            <a:off x="448828" y="3497347"/>
            <a:ext cx="290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9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3" grpId="0"/>
      <p:bldP spid="35" grpId="0"/>
      <p:bldP spid="36" grpId="0"/>
      <p:bldP spid="37" grpId="0"/>
      <p:bldP spid="38" grpId="0"/>
      <p:bldP spid="39" grpId="0"/>
      <p:bldP spid="40" grpId="0"/>
      <p:bldP spid="47" grpId="0"/>
      <p:bldP spid="48" grpId="0"/>
      <p:bldP spid="49" grpId="0"/>
      <p:bldP spid="46" grpId="0"/>
      <p:bldP spid="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E0EF222-86B6-42CF-ACDE-884FE6C6B244}"/>
              </a:ext>
            </a:extLst>
          </p:cNvPr>
          <p:cNvSpPr/>
          <p:nvPr/>
        </p:nvSpPr>
        <p:spPr>
          <a:xfrm>
            <a:off x="1549022" y="1223510"/>
            <a:ext cx="35381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6D9FE5-487D-4545-A5C8-BF8A0CC42C77}"/>
              </a:ext>
            </a:extLst>
          </p:cNvPr>
          <p:cNvSpPr/>
          <p:nvPr/>
        </p:nvSpPr>
        <p:spPr>
          <a:xfrm>
            <a:off x="1549022" y="2527931"/>
            <a:ext cx="7217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নির্দিষ্ট কোণকে সমদ্বিখন্ডিত করতে হবে</a:t>
            </a:r>
            <a:r>
              <a:rPr lang="bn-BD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সম্পাদ্যঃ ০৮ , পৃষ্ঠাঃ ১৩৩ </a:t>
            </a:r>
            <a:r>
              <a:rPr lang="en-US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6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80C24BC-7625-4889-9A54-84C5A32AC3D0}"/>
              </a:ext>
            </a:extLst>
          </p:cNvPr>
          <p:cNvSpPr/>
          <p:nvPr/>
        </p:nvSpPr>
        <p:spPr>
          <a:xfrm>
            <a:off x="1441791" y="1365437"/>
            <a:ext cx="6924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AC67CF6-DE8F-4EF8-8BFA-D033DEF4F572}"/>
              </a:ext>
            </a:extLst>
          </p:cNvPr>
          <p:cNvSpPr/>
          <p:nvPr/>
        </p:nvSpPr>
        <p:spPr>
          <a:xfrm>
            <a:off x="1441791" y="2829506"/>
            <a:ext cx="9374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কোণের ধারণা ব্যাখ্যা করতে পারবে;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উপাত্ত ব্যবহার করে একটি কোণকে সমদ্বিখন্ডিত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1084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E72981AF-FAC2-4097-8FE2-D0AA56230245}"/>
                  </a:ext>
                </a:extLst>
              </p:cNvPr>
              <p:cNvSpPr txBox="1"/>
              <p:nvPr/>
            </p:nvSpPr>
            <p:spPr>
              <a:xfrm>
                <a:off x="1196307" y="5278864"/>
                <a:ext cx="10642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OP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OQ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রশ্মিদ্বয় তাদের সাধারণ প্রান্তবিন্দু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তে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POQ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 করেছে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।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2981AF-FAC2-4097-8FE2-D0AA56230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07" y="5278864"/>
                <a:ext cx="10642767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432" t="-18750" r="-11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DEEB06A-63F8-4946-9211-AB39E98C0294}"/>
              </a:ext>
            </a:extLst>
          </p:cNvPr>
          <p:cNvSpPr/>
          <p:nvPr/>
        </p:nvSpPr>
        <p:spPr>
          <a:xfrm>
            <a:off x="1196307" y="448772"/>
            <a:ext cx="35331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 </a:t>
            </a:r>
            <a:r>
              <a:rPr lang="bn-BD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ধারণাঃ </a:t>
            </a:r>
            <a:endParaRPr lang="en-US" sz="4400" u="sng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AFDCDFB-8FBC-49C0-9050-B4A36FB4521F}"/>
              </a:ext>
            </a:extLst>
          </p:cNvPr>
          <p:cNvSpPr/>
          <p:nvPr/>
        </p:nvSpPr>
        <p:spPr>
          <a:xfrm>
            <a:off x="5231869" y="4647649"/>
            <a:ext cx="63975" cy="522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AADFF714-3EEA-4F79-9407-04BB8D2E0C4C}"/>
              </a:ext>
            </a:extLst>
          </p:cNvPr>
          <p:cNvCxnSpPr>
            <a:cxnSpLocks/>
          </p:cNvCxnSpPr>
          <p:nvPr/>
        </p:nvCxnSpPr>
        <p:spPr>
          <a:xfrm>
            <a:off x="5295844" y="4673759"/>
            <a:ext cx="2877184" cy="26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AF30468B-D469-4E73-A380-D8B47911449C}"/>
              </a:ext>
            </a:extLst>
          </p:cNvPr>
          <p:cNvCxnSpPr>
            <a:cxnSpLocks/>
          </p:cNvCxnSpPr>
          <p:nvPr/>
        </p:nvCxnSpPr>
        <p:spPr>
          <a:xfrm flipV="1">
            <a:off x="5263856" y="2542228"/>
            <a:ext cx="2333443" cy="21078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0F29474-C2F1-453A-814A-4FDF34C1C81D}"/>
              </a:ext>
            </a:extLst>
          </p:cNvPr>
          <p:cNvSpPr txBox="1"/>
          <p:nvPr/>
        </p:nvSpPr>
        <p:spPr>
          <a:xfrm>
            <a:off x="7238343" y="2058817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41ED22E-6544-4498-AA08-43C2BC83B6A3}"/>
              </a:ext>
            </a:extLst>
          </p:cNvPr>
          <p:cNvSpPr txBox="1"/>
          <p:nvPr/>
        </p:nvSpPr>
        <p:spPr>
          <a:xfrm>
            <a:off x="5017181" y="4686071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0960246-3C42-485D-9D99-F391AE008BD0}"/>
              </a:ext>
            </a:extLst>
          </p:cNvPr>
          <p:cNvSpPr txBox="1"/>
          <p:nvPr/>
        </p:nvSpPr>
        <p:spPr>
          <a:xfrm>
            <a:off x="7982332" y="4721551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Q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A5F43EA8-007C-42DE-A617-8FC47A3615E9}"/>
              </a:ext>
            </a:extLst>
          </p:cNvPr>
          <p:cNvSpPr/>
          <p:nvPr/>
        </p:nvSpPr>
        <p:spPr>
          <a:xfrm rot="1528103">
            <a:off x="5155649" y="3959719"/>
            <a:ext cx="1098925" cy="1033309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9B730E8-B824-4F12-9B79-CEAD3D7013B6}"/>
              </a:ext>
            </a:extLst>
          </p:cNvPr>
          <p:cNvCxnSpPr>
            <a:cxnSpLocks/>
          </p:cNvCxnSpPr>
          <p:nvPr/>
        </p:nvCxnSpPr>
        <p:spPr>
          <a:xfrm flipH="1">
            <a:off x="6270771" y="3874661"/>
            <a:ext cx="1208028" cy="4494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8FA9678-7682-4D1B-88C4-A1C1577FFAC6}"/>
              </a:ext>
            </a:extLst>
          </p:cNvPr>
          <p:cNvSpPr txBox="1"/>
          <p:nvPr/>
        </p:nvSpPr>
        <p:spPr>
          <a:xfrm flipH="1">
            <a:off x="5448898" y="4225477"/>
            <a:ext cx="99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83937F8-D511-4367-B333-A33CE7A3C8EB}"/>
              </a:ext>
            </a:extLst>
          </p:cNvPr>
          <p:cNvSpPr txBox="1"/>
          <p:nvPr/>
        </p:nvSpPr>
        <p:spPr>
          <a:xfrm>
            <a:off x="1844269" y="1576960"/>
            <a:ext cx="910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একই সমতলে দুইটি রশ্মি একটি বিন্দুতে মিলিত হলে কোণ তৈরি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72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3" grpId="0" animBg="1"/>
      <p:bldP spid="36" grpId="0"/>
      <p:bldP spid="37" grpId="0"/>
      <p:bldP spid="38" grpId="0"/>
      <p:bldP spid="39" grpId="0" animBg="1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8212" y="1083999"/>
            <a:ext cx="6856668" cy="1328023"/>
          </a:xfrm>
          <a:prstGeom prst="roundRect">
            <a:avLst/>
          </a:prstGeom>
          <a:solidFill>
            <a:srgbClr val="00B050">
              <a:alpha val="17000"/>
            </a:srgb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>
                <a:latin typeface="NikoshBAN" panose="02000000000000000000" pitchFamily="2" charset="0"/>
                <a:cs typeface="NikoshBAN" panose="02000000000000000000" pitchFamily="2" charset="0"/>
              </a:rPr>
              <a:t>:1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531" y="3532556"/>
            <a:ext cx="9343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নিজ খাতায় চিত্র সহ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সংজ্ঞা লিখ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212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742EA0-D9B0-4919-946C-FE922E4A4038}"/>
              </a:ext>
            </a:extLst>
          </p:cNvPr>
          <p:cNvSpPr txBox="1"/>
          <p:nvPr/>
        </p:nvSpPr>
        <p:spPr>
          <a:xfrm>
            <a:off x="1331494" y="1542402"/>
            <a:ext cx="7443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ন্ডিত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58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F02592B-9893-474C-B9EF-5FF021F1924B}"/>
              </a:ext>
            </a:extLst>
          </p:cNvPr>
          <p:cNvSpPr/>
          <p:nvPr/>
        </p:nvSpPr>
        <p:spPr>
          <a:xfrm>
            <a:off x="1775151" y="779169"/>
            <a:ext cx="3252736" cy="7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নির্বচনঃ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D31B838E-4075-438F-8FEC-FA0BA4587592}"/>
                  </a:ext>
                </a:extLst>
              </p:cNvPr>
              <p:cNvSpPr txBox="1"/>
              <p:nvPr/>
            </p:nvSpPr>
            <p:spPr>
              <a:xfrm>
                <a:off x="1775151" y="4600366"/>
                <a:ext cx="864169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করি,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BAC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নির্দিষ্ট কোণ। রুলার -কম্পাসের সাহায্যে কোণটিকে সমদ্বিখন্ডিত করতে হবে।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31B838E-4075-438F-8FEC-FA0BA4587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151" y="4600366"/>
                <a:ext cx="8641698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763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1C5FAE8-D5F0-430C-A77D-9C5A21D450DD}"/>
              </a:ext>
            </a:extLst>
          </p:cNvPr>
          <p:cNvGrpSpPr/>
          <p:nvPr/>
        </p:nvGrpSpPr>
        <p:grpSpPr>
          <a:xfrm>
            <a:off x="4128392" y="1394560"/>
            <a:ext cx="3252737" cy="2034440"/>
            <a:chOff x="2264898" y="576775"/>
            <a:chExt cx="2067951" cy="154744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4AFACC5A-80B4-416A-972F-3AF612B10135}"/>
                </a:ext>
              </a:extLst>
            </p:cNvPr>
            <p:cNvCxnSpPr>
              <a:cxnSpLocks/>
            </p:cNvCxnSpPr>
            <p:nvPr/>
          </p:nvCxnSpPr>
          <p:spPr>
            <a:xfrm>
              <a:off x="2264898" y="2110154"/>
              <a:ext cx="2067951" cy="140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E512D426-09F1-4000-B382-F7A7D0A9962B}"/>
                </a:ext>
              </a:extLst>
            </p:cNvPr>
            <p:cNvCxnSpPr/>
            <p:nvPr/>
          </p:nvCxnSpPr>
          <p:spPr>
            <a:xfrm flipV="1">
              <a:off x="2264898" y="576775"/>
              <a:ext cx="1519311" cy="15474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BA9B7F-32EE-4517-B579-C213C1B89FA7}"/>
              </a:ext>
            </a:extLst>
          </p:cNvPr>
          <p:cNvSpPr txBox="1"/>
          <p:nvPr/>
        </p:nvSpPr>
        <p:spPr>
          <a:xfrm>
            <a:off x="3858349" y="3459159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219917-D360-4A3D-BC5A-A588505AE02C}"/>
              </a:ext>
            </a:extLst>
          </p:cNvPr>
          <p:cNvSpPr txBox="1"/>
          <p:nvPr/>
        </p:nvSpPr>
        <p:spPr>
          <a:xfrm>
            <a:off x="6096000" y="978136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60DD06-B6F5-48C4-BFE4-302235B22465}"/>
              </a:ext>
            </a:extLst>
          </p:cNvPr>
          <p:cNvSpPr txBox="1"/>
          <p:nvPr/>
        </p:nvSpPr>
        <p:spPr>
          <a:xfrm>
            <a:off x="7054770" y="3459159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392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443</TotalTime>
  <Words>465</Words>
  <Application>Microsoft Office PowerPoint</Application>
  <PresentationFormat>Widescreen</PresentationFormat>
  <Paragraphs>109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NikoshBAN</vt:lpstr>
      <vt:lpstr>Times New Roman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 Paroi</dc:creator>
  <cp:lastModifiedBy>MD.SHIHAB</cp:lastModifiedBy>
  <cp:revision>60</cp:revision>
  <dcterms:created xsi:type="dcterms:W3CDTF">2019-12-14T15:53:10Z</dcterms:created>
  <dcterms:modified xsi:type="dcterms:W3CDTF">2020-10-22T09:29:06Z</dcterms:modified>
</cp:coreProperties>
</file>