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6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8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0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845D-1C28-404D-BB0D-CAC7DD905B1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A6BB-E954-45A0-B42E-A5A779A5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3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684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1" y="549345"/>
            <a:ext cx="5930537" cy="2481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2" y="3200400"/>
            <a:ext cx="5891348" cy="3370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6" y="549345"/>
            <a:ext cx="5538653" cy="6021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2" y="26125"/>
            <a:ext cx="389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8374" y="953589"/>
            <a:ext cx="1567543" cy="627017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753" y="1082431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XP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56752" y="5029200"/>
            <a:ext cx="1606733" cy="64008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500" y="5190699"/>
            <a:ext cx="143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46720" y="4504899"/>
            <a:ext cx="2390503" cy="461665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77348" y="4504899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9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8" y="209006"/>
            <a:ext cx="11194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বিয়োগ,গুন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চিত্র,ডায়াগ্রাম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:-(+).(-),(*),(/)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65759" y="1532445"/>
            <a:ext cx="3461657" cy="84908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32" y="1686333"/>
            <a:ext cx="7846968" cy="2257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32" y="4097646"/>
            <a:ext cx="7846968" cy="2308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88" y="2456795"/>
            <a:ext cx="31855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=(B</a:t>
            </a:r>
            <a:r>
              <a:rPr lang="en-US" sz="26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3+b4)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২০।</a:t>
            </a:r>
          </a:p>
          <a:p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ফরমূলা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sum(c2:c4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Enter click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১২০।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99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3" y="2174421"/>
            <a:ext cx="5673361" cy="4448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8" y="173652"/>
            <a:ext cx="3213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2514" y="1658983"/>
            <a:ext cx="1384663" cy="391886"/>
          </a:xfrm>
          <a:prstGeom prst="roundRect">
            <a:avLst/>
          </a:prstGeom>
          <a:solidFill>
            <a:srgbClr val="FE32E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চিত্র</a:t>
            </a:r>
            <a:r>
              <a:rPr lang="en-US" dirty="0" smtClean="0"/>
              <a:t> -১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302239" y="1606732"/>
            <a:ext cx="1232263" cy="391886"/>
          </a:xfrm>
          <a:prstGeom prst="roundRect">
            <a:avLst>
              <a:gd name="adj" fmla="val 50000"/>
            </a:avLst>
          </a:prstGeom>
          <a:solidFill>
            <a:srgbClr val="FE32E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চিত্র</a:t>
            </a:r>
            <a:r>
              <a:rPr lang="en-US" dirty="0" smtClean="0"/>
              <a:t> -২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2174421"/>
            <a:ext cx="5159829" cy="4448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930" y="635317"/>
            <a:ext cx="8290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3, D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3-c3)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d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১২।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sum(c2:c4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Enter click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৯৫।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089648"/>
            <a:ext cx="4934631" cy="4520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696" y="300445"/>
            <a:ext cx="2259873" cy="5232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696" y="1463040"/>
            <a:ext cx="1384663" cy="431074"/>
          </a:xfrm>
          <a:prstGeom prst="rect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চিত্র-১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07959" y="1463040"/>
            <a:ext cx="1384663" cy="431074"/>
          </a:xfrm>
          <a:prstGeom prst="rect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চিত্র-২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6710" y="444137"/>
            <a:ext cx="623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হয়।গুন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6710" y="1319349"/>
            <a:ext cx="641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0" y="2089649"/>
            <a:ext cx="5888211" cy="45201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03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75" y="2089649"/>
            <a:ext cx="6100347" cy="4520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263" y="365760"/>
            <a:ext cx="1146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চিত্র-২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product(A3:c3)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215" y="2089649"/>
            <a:ext cx="1502229" cy="52322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215" y="2769325"/>
            <a:ext cx="4114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সেলয়ে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/B1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432605">
            <a:off x="4286844" y="3361632"/>
            <a:ext cx="1394463" cy="4266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358537"/>
            <a:ext cx="11534503" cy="51807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69732" y="146867"/>
            <a:ext cx="5042263" cy="927463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2129246"/>
            <a:ext cx="5042263" cy="4454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6" y="2129246"/>
            <a:ext cx="5358852" cy="4454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708" y="235131"/>
            <a:ext cx="2612572" cy="584775"/>
          </a:xfrm>
          <a:prstGeom prst="rect">
            <a:avLst/>
          </a:prstGeom>
          <a:solidFill>
            <a:srgbClr val="FE32E6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00" y="3278777"/>
            <a:ext cx="553998" cy="1240971"/>
          </a:xfrm>
          <a:prstGeom prst="rect">
            <a:avLst/>
          </a:prstGeom>
          <a:solidFill>
            <a:srgbClr val="FE32E6"/>
          </a:solidFill>
          <a:ln w="38100">
            <a:solidFill>
              <a:srgbClr val="FFFF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400" dirty="0"/>
              <a:t>চিত্র-১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5222" y="3638006"/>
            <a:ext cx="553998" cy="1234440"/>
          </a:xfrm>
          <a:prstGeom prst="rect">
            <a:avLst/>
          </a:prstGeom>
          <a:solidFill>
            <a:srgbClr val="FE32E6"/>
          </a:solidFill>
          <a:ln w="38100">
            <a:solidFill>
              <a:srgbClr val="FFFF00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চিত্র-২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26971" y="235131"/>
            <a:ext cx="83502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সমম্বয়ে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দৃষ্টিনন্দন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গ্রাফতৈরি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832" y="142986"/>
            <a:ext cx="1698170" cy="707886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74" y="1031966"/>
            <a:ext cx="8360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556" y="1776549"/>
            <a:ext cx="102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3623" y="1827014"/>
            <a:ext cx="117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946" y="2342551"/>
            <a:ext cx="151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সেইভ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5651" y="2485703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সেইভ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836" y="3277885"/>
            <a:ext cx="319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945" y="3710412"/>
            <a:ext cx="3037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ব্যিাস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35" y="5055326"/>
            <a:ext cx="2246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589" y="5734594"/>
            <a:ext cx="458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খ.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ঘ.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2397" y="1306286"/>
            <a:ext cx="3" cy="5136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60225" y="669778"/>
            <a:ext cx="3344091" cy="885856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23169" y="786192"/>
            <a:ext cx="261256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7978" y="1985554"/>
            <a:ext cx="131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60225" y="2885813"/>
            <a:ext cx="1267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2463" y="2049788"/>
            <a:ext cx="65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√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5818" y="5784687"/>
            <a:ext cx="658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√</a:t>
            </a:r>
            <a:endParaRPr lang="en-US" sz="4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046" y="209005"/>
            <a:ext cx="3043646" cy="92333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1802674"/>
            <a:ext cx="11103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১৬৫০০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৫৫%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যৌথবীমা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372" y="209006"/>
            <a:ext cx="2194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মাদকাশক্তি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1148264"/>
            <a:ext cx="105025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 কি?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উঃ সাধারনত যে সকল দ্রব্য সামগ্রী গ্রহন বা ব্যাবহার করলে নেশা সৃষ্টি হয় তাকে মাদক দ্রব্য বলে</a:t>
            </a:r>
            <a:r>
              <a:rPr lang="as-IN" sz="2400" dirty="0" smtClean="0"/>
              <a:t>।</a:t>
            </a:r>
            <a:endParaRPr lang="en-US" sz="2400" dirty="0" smtClean="0"/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দ্রব্যের প্রকারভেদঃ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*প্রাকৃতিক মাদক দ্রব্য ও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*রাসায়নিক মাদক দ্রব্য।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মাদকের নেশা থেকে দূরে থাকুন</a:t>
            </a:r>
          </a:p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মাদককে না বলি, সামাজিক সচেতনতা বৃদ্ধি করি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শিক্ষাই তরুণদের মাদক থেকে বাঁচাবে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* প্রথমেই মাদককে 'না' বলতে হবে। প্রতিটি শিক্ষাপ্রতিষ্ঠানে খেলাধুলা, সাংস্কৃতিক কর্মসূচি, পাঠাগার কর্মসূচি, ধর্মীয় আচার-অনুষ্ঠান ইত্যাদির মাধ্যমে ছাত্রছাত্রীদের মানসিক বিকাশ ঘটাতে হবে। গ্রামে গ্রামে তরুণদের ক্লাব তৈরি করে উপরোক্ত কর্মকাণ্ডের মাধ্যমে তরুণদের শারীরিক ও মানসিক উন্নয়ন সম্ভব। মসজিদের ইমামরা তাঁদের খুতবা পাঠের সময় মাদকের কুফল সম্পর্কে জনগণকে অবহিত করতে পারেন এবং মাদক থেকে দূরে থাকার পরামর্শ দিতে পারেন</a:t>
            </a:r>
          </a:p>
        </p:txBody>
      </p:sp>
    </p:spTree>
    <p:extLst>
      <p:ext uri="{BB962C8B-B14F-4D97-AF65-F5344CB8AC3E}">
        <p14:creationId xmlns:p14="http://schemas.microsoft.com/office/powerpoint/2010/main" val="41983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7805"/>
            <a:ext cx="12191999" cy="7205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62" y="2142306"/>
            <a:ext cx="6831874" cy="3540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3804" y="2868039"/>
            <a:ext cx="3513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0379" y="5950719"/>
            <a:ext cx="6080757" cy="707886"/>
          </a:xfrm>
          <a:prstGeom prst="rect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শিল্পনগরি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3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982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5897" y="6074229"/>
            <a:ext cx="5303520" cy="7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হোফেজ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" y="0"/>
            <a:ext cx="12117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237" y="351691"/>
            <a:ext cx="4768947" cy="1200329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4" y="575556"/>
            <a:ext cx="2392680" cy="2308321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98474" y="3362178"/>
            <a:ext cx="5767754" cy="329184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" y="3669270"/>
            <a:ext cx="4670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হোসেন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শিল্পনগরি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০১৮১৮৭৮০১৮০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6898" y="3277770"/>
            <a:ext cx="5078437" cy="323557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6725" y="3570794"/>
            <a:ext cx="4445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২৩/০৪/২০২০ইং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7" y="261383"/>
            <a:ext cx="2325188" cy="25812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914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103" y="561703"/>
            <a:ext cx="8451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শিখেছিলামঃ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102" y="2443452"/>
            <a:ext cx="845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476103" y="4479090"/>
            <a:ext cx="44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35" y="3894313"/>
            <a:ext cx="2857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5781" y="4479091"/>
            <a:ext cx="82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35" y="1861070"/>
            <a:ext cx="2857500" cy="1600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345781" y="2443452"/>
            <a:ext cx="82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3" y="548640"/>
            <a:ext cx="868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566" y="1959429"/>
            <a:ext cx="7367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771" y="3827417"/>
            <a:ext cx="10763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Chart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88230" y="261257"/>
            <a:ext cx="3696788" cy="1005840"/>
          </a:xfrm>
          <a:prstGeom prst="ellipse">
            <a:avLst/>
          </a:prstGeom>
          <a:solidFill>
            <a:srgbClr val="FE32E6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00B05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366" y="210179"/>
            <a:ext cx="3095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407" y="1593669"/>
            <a:ext cx="9157062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পারবোঃ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298" y="3215246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234" y="3762101"/>
            <a:ext cx="590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1234" y="4336867"/>
            <a:ext cx="62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৩।স্প্রেডশিটের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1234" y="4885508"/>
            <a:ext cx="534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৪।স্প্রেডশিটের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বনর্না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1234" y="5460274"/>
            <a:ext cx="53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644545"/>
            <a:ext cx="11312435" cy="5795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47" y="182879"/>
            <a:ext cx="283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9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1018903"/>
            <a:ext cx="5447212" cy="547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1018903"/>
            <a:ext cx="5630091" cy="5473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2469" y="182880"/>
            <a:ext cx="397110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ব্যবহরের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ক্ষেত্রঃ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679269"/>
            <a:ext cx="1108710" cy="940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017" y="679269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6" y="1985554"/>
            <a:ext cx="713830" cy="535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5657" y="2103120"/>
            <a:ext cx="10398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তালিকাবদ্ধভাবে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966" y="3291840"/>
            <a:ext cx="1048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2" y="3335355"/>
            <a:ext cx="592183" cy="502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051" y="4049673"/>
            <a:ext cx="9130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৩।বাজেট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কর্মচারিদের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৫।আয়কর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ক্রীড়াকৌশল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2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861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opu8382@gmail.com</dc:creator>
  <cp:lastModifiedBy>opu8382@gmail.com</cp:lastModifiedBy>
  <cp:revision>68</cp:revision>
  <dcterms:created xsi:type="dcterms:W3CDTF">2020-10-22T06:38:20Z</dcterms:created>
  <dcterms:modified xsi:type="dcterms:W3CDTF">2020-10-22T13:57:53Z</dcterms:modified>
</cp:coreProperties>
</file>