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56" r:id="rId3"/>
    <p:sldId id="257" r:id="rId4"/>
    <p:sldId id="258" r:id="rId5"/>
    <p:sldId id="261" r:id="rId6"/>
    <p:sldId id="259" r:id="rId7"/>
    <p:sldId id="260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CC0099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6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55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6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00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7275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426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38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642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64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37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314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485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29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95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84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56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88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30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EA4A-F685-4582-BF08-B3418039B2FB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765B-84D7-4612-B510-CE15FF59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8129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3249" y="0"/>
            <a:ext cx="9612117" cy="698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17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1654" y="713678"/>
            <a:ext cx="425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5962" y="5097649"/>
            <a:ext cx="10874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 কোথায় ওয়েবকাম ব্যবহার করা হয়?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846612" y="550728"/>
            <a:ext cx="3719281" cy="345443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87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5273" y="78929"/>
            <a:ext cx="24532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648" y="904930"/>
            <a:ext cx="3690973" cy="27189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975" y="780203"/>
            <a:ext cx="4979232" cy="2718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756" y="3939911"/>
            <a:ext cx="10623811" cy="1456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Courier New" pitchFamily="49" charset="0"/>
              <a:buChar char="o"/>
            </a:pP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 ধরনের ছবি, মুদ্রিত বা হাতে লেখা কোন ডকুমেন্ট অথবা কোনো বস্তুর ডিজিটাল প্রতিলিপি তৈরি করার যন্ত্রের নাম স্ক্যানার।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25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502" y="836341"/>
            <a:ext cx="4781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(OMR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2249" y="2023598"/>
            <a:ext cx="4285777" cy="2671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1882" y="2023598"/>
            <a:ext cx="4607978" cy="26710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1882" y="4856424"/>
            <a:ext cx="10865005" cy="1827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এর পুর্ণরূপ হচ্ছে অপটিক্যাল মার্ক রিডার।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276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6351" y="1122510"/>
            <a:ext cx="3966928" cy="3533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552" y="1122510"/>
            <a:ext cx="4278386" cy="3533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4666" y="67321"/>
            <a:ext cx="3445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716" y="5238750"/>
            <a:ext cx="1144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এটিও একটি ইনপুট ডিভাইস।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435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3464" y="602166"/>
            <a:ext cx="3872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74888" y="214313"/>
            <a:ext cx="3997712" cy="3644009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0092" y="4683512"/>
            <a:ext cx="108342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এর কাজ লিখ।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94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2224" y="337282"/>
            <a:ext cx="6502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068" y="1457255"/>
            <a:ext cx="115076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ক্যামেরাকে কোন পোর্টের মাধ্যমে কম্পিউটারের সাথে যুক্ত করতে হয়?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ক্যামের কাজ কী?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BD" sz="48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 কী?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এর পূর্ণরূপ কী?</a:t>
            </a:r>
            <a:endParaRPr lang="bn-BD" sz="54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62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0230" y="491303"/>
            <a:ext cx="4222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5583" y="1422762"/>
            <a:ext cx="4762110" cy="29679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453" y="5347827"/>
            <a:ext cx="11895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ইনপুট যন্ত্রের নাম লিখে আনবে।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06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6362" y="434456"/>
            <a:ext cx="1628078" cy="1550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16600" b="1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7478" y="434456"/>
            <a:ext cx="1628078" cy="15500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endParaRPr lang="en-US" sz="16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8594" y="434456"/>
            <a:ext cx="1628078" cy="15500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en-US" sz="166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9710" y="434456"/>
            <a:ext cx="1628078" cy="155002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54783" y="2277373"/>
            <a:ext cx="6444161" cy="3444635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73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3958" y="1168299"/>
            <a:ext cx="2052521" cy="1625987"/>
          </a:xfrm>
          <a:prstGeom prst="rect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199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9706" y="1168299"/>
            <a:ext cx="1650382" cy="16259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99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3315" y="1168299"/>
            <a:ext cx="1737149" cy="16259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99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09185" y="1168299"/>
            <a:ext cx="1485549" cy="16259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99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3099915" y="3174519"/>
            <a:ext cx="5517888" cy="3320026"/>
          </a:xfrm>
          <a:prstGeom prst="bevel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144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5998" y="713897"/>
            <a:ext cx="3378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শিক্ষক পরিচিতি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987" y="1889020"/>
            <a:ext cx="50177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ইমামুদ্দীন</a:t>
            </a:r>
            <a:endParaRPr lang="bn-BD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</a:p>
          <a:p>
            <a:endParaRPr lang="en-US" sz="10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চরএলাহী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চৌরাস্তা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মোহাম্মদিয়া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bn-BD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মাদ্রাসা</a:t>
            </a:r>
            <a:endParaRPr lang="bn-BD" sz="20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কোম্পানী</a:t>
            </a:r>
            <a:r>
              <a:rPr lang="bn-BD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গঞ্জ,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নোয়াখালী</a:t>
            </a:r>
            <a:r>
              <a:rPr lang="bn-BD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7144" y="713897"/>
            <a:ext cx="40671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2242" y="2007220"/>
            <a:ext cx="538975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endParaRPr lang="en-US" sz="14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</a:p>
          <a:p>
            <a:endParaRPr lang="en-US" sz="11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  <a:r>
              <a:rPr lang="en-US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৯</a:t>
            </a:r>
            <a:endParaRPr lang="en-US" sz="24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05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2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41173" y="1037063"/>
            <a:ext cx="30666" cy="3902927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555050" y="1572322"/>
            <a:ext cx="24045" cy="298944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411951" y="1572322"/>
            <a:ext cx="15333" cy="298944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8551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6377" y="880946"/>
            <a:ext cx="9067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9990" y="2236981"/>
            <a:ext cx="2819187" cy="23283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286" y="2176599"/>
            <a:ext cx="4264054" cy="23283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38868" y="4538409"/>
            <a:ext cx="1449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5810" y="4565379"/>
            <a:ext cx="1717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64137" y="4626934"/>
            <a:ext cx="253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0757" y="2236981"/>
            <a:ext cx="2950892" cy="234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0664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986" y="1714566"/>
            <a:ext cx="6763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023" y="4023048"/>
            <a:ext cx="124737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38943" y="535258"/>
            <a:ext cx="3490332" cy="2587083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72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0507" y="1342859"/>
            <a:ext cx="110408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............</a:t>
            </a:r>
            <a:endParaRPr lang="en-US" sz="5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 কি তা বলতে </a:t>
            </a:r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 এর কাজ বর্ণনা করতে </a:t>
            </a:r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endParaRPr lang="bn-BD" sz="2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 কি তা বলতে </a:t>
            </a: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5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4898" y="250166"/>
            <a:ext cx="6642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kern="2000" spc="-100" dirty="0" err="1" smtClean="0">
                <a:solidFill>
                  <a:srgbClr val="CC0099"/>
                </a:solidFill>
              </a:rPr>
              <a:t>শিখন</a:t>
            </a:r>
            <a:r>
              <a:rPr lang="en-US" sz="5400" kern="2000" spc="-100" dirty="0" smtClean="0">
                <a:solidFill>
                  <a:srgbClr val="CC0099"/>
                </a:solidFill>
              </a:rPr>
              <a:t> </a:t>
            </a:r>
            <a:r>
              <a:rPr lang="en-US" sz="5400" kern="2000" spc="-100" dirty="0" err="1" smtClean="0">
                <a:solidFill>
                  <a:srgbClr val="CC0099"/>
                </a:solidFill>
              </a:rPr>
              <a:t>ফল</a:t>
            </a:r>
            <a:endParaRPr lang="en-US" sz="5400" kern="2000" spc="-1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6497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564" y="626326"/>
            <a:ext cx="7002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5869" y="1771205"/>
            <a:ext cx="3252992" cy="2581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1719" y="2078927"/>
            <a:ext cx="3711412" cy="23343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1375" y="4567375"/>
            <a:ext cx="11170067" cy="1827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প্রায় সকল প্রকার ডিজিটাল ক্যামেরাই ইনপুট যন্ত্র হিসেবে ব্যবহার করা যায়।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679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2589" y="981464"/>
            <a:ext cx="4415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5541" y="128589"/>
            <a:ext cx="3657600" cy="361822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8048" y="5117366"/>
            <a:ext cx="10870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 কোন ধরনের যন্ত্র?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4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7967" y="118192"/>
            <a:ext cx="3444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 কাম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4863" y="1460514"/>
            <a:ext cx="4210448" cy="3073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988" y="1477766"/>
            <a:ext cx="4232492" cy="30737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2077" y="5235398"/>
            <a:ext cx="11237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র্ল্ড</a:t>
            </a:r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ওয়াইড ওয়েবে এ ক্যামেরার ব্যাপক ব্যবহারের কারনেই এর নাম হয়েছে ওয়েবকাম।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73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405</TotalTime>
  <Words>220</Words>
  <Application>Microsoft Office PowerPoint</Application>
  <PresentationFormat>Custom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Circuit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Windows User</cp:lastModifiedBy>
  <cp:revision>101</cp:revision>
  <dcterms:created xsi:type="dcterms:W3CDTF">2019-09-01T13:31:25Z</dcterms:created>
  <dcterms:modified xsi:type="dcterms:W3CDTF">2020-10-22T05:59:48Z</dcterms:modified>
</cp:coreProperties>
</file>