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83" r:id="rId2"/>
    <p:sldId id="284" r:id="rId3"/>
    <p:sldId id="305" r:id="rId4"/>
    <p:sldId id="300" r:id="rId5"/>
    <p:sldId id="301" r:id="rId6"/>
    <p:sldId id="285" r:id="rId7"/>
    <p:sldId id="290" r:id="rId8"/>
    <p:sldId id="291" r:id="rId9"/>
    <p:sldId id="286" r:id="rId10"/>
    <p:sldId id="287" r:id="rId11"/>
    <p:sldId id="289" r:id="rId12"/>
    <p:sldId id="288" r:id="rId13"/>
    <p:sldId id="292" r:id="rId14"/>
    <p:sldId id="293" r:id="rId15"/>
    <p:sldId id="295" r:id="rId16"/>
    <p:sldId id="302" r:id="rId17"/>
    <p:sldId id="294" r:id="rId18"/>
    <p:sldId id="296" r:id="rId19"/>
    <p:sldId id="297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FF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364" autoAdjust="0"/>
    <p:restoredTop sz="84530" autoAdjust="0"/>
  </p:normalViewPr>
  <p:slideViewPr>
    <p:cSldViewPr>
      <p:cViewPr>
        <p:scale>
          <a:sx n="60" d="100"/>
          <a:sy n="60" d="100"/>
        </p:scale>
        <p:origin x="-138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B365-903E-47B4-BDDA-B7A0059288E3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4A32-308A-4559-9173-A2CD72B0B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43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4A32-308A-4559-9173-A2CD72B0B2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87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4A32-308A-4559-9173-A2CD72B0B2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36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2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3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2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9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70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6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5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70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2000" y="457199"/>
            <a:ext cx="7620000" cy="5791201"/>
            <a:chOff x="0" y="-152400"/>
            <a:chExt cx="9601200" cy="701789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-152400"/>
              <a:ext cx="9601200" cy="701789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293494" y="0"/>
              <a:ext cx="4590386" cy="1807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err="1" smtClean="0">
                  <a:ln w="0"/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96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5711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1600200"/>
            <a:ext cx="6858000" cy="32004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90600" y="304800"/>
            <a:ext cx="66294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আয়তাকার ক্ষেত্রের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953000"/>
            <a:ext cx="806958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আয়তাকার ক্ষেত্রের ক্ষেত্রফলের পরিমাপ =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দৈর্ঘ্যের পরিমাপ ×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469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4820" y="304800"/>
            <a:ext cx="677418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ounded Rectangle 8"/>
              <p:cNvSpPr/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ত্রিভুজাকার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ক্ষেত্রের ক্ষেত্রফলের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পরিমাপ=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bn-BD" sz="32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×ভুমির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পরিমাপ ×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উচ্চতার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  <a:blipFill rotWithShape="1">
                <a:blip r:embed="rId2"/>
                <a:stretch>
                  <a:fillRect l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Isosceles Triangle 9"/>
          <p:cNvSpPr/>
          <p:nvPr/>
        </p:nvSpPr>
        <p:spPr>
          <a:xfrm>
            <a:off x="3124200" y="1524000"/>
            <a:ext cx="2895600" cy="3276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46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1600200"/>
            <a:ext cx="3048000" cy="320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বর্গাকার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4953000"/>
            <a:ext cx="853440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বর্গাকার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ক্ষেত্রের ক্ষেত্রফলের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পরিমাপ=(বাহুর পরিমাপ)</a:t>
            </a:r>
            <a:r>
              <a:rPr lang="bn-BD" sz="3200" baseline="30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29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আয়তাকার, বর্গাকার, ত্রিভুজাকারক্ষেত্রের ক্ষেত্রফল ও আয়তাকার ঘনবস্তুর আয়তন  নির্ণয়ের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ত্র উদাহারণসহ লিখ।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71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/>
          <p:cNvSpPr/>
          <p:nvPr/>
        </p:nvSpPr>
        <p:spPr>
          <a:xfrm>
            <a:off x="762000" y="1524000"/>
            <a:ext cx="7620000" cy="4876800"/>
          </a:xfrm>
          <a:prstGeom prst="fra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45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209800" y="1752600"/>
            <a:ext cx="4267200" cy="4419600"/>
          </a:xfrm>
          <a:prstGeom prst="triangle">
            <a:avLst>
              <a:gd name="adj" fmla="val 51405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08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1600200" y="1905000"/>
            <a:ext cx="6096000" cy="3505200"/>
          </a:xfrm>
          <a:prstGeom prst="cub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8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7526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১ম ও ২য় দলঃ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পুকুরের দৈর্ঘ্য ৬০ মিটার এবং প্রস্থ ৪০ মিটার। পুকুরের পাড়ের বিস্তার ৩ মিটার হলে, পাড়ের ক্ষেত্রফল নির্ণয় কর।  </a:t>
            </a:r>
          </a:p>
          <a:p>
            <a:pPr algn="just"/>
            <a:r>
              <a:rPr lang="bn-BD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য় ও ৪র্থ দলঃ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ত্রিভুজাকৃতি জমির ক্ষেত্রফল ২৬৪ বর্গমিটার। এর ভুমি ২২ মিটার হলে, উচ্চতা নির্ণয় কর। 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৫ম ও ৬ষ্ঠ দলঃ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একটি পুকুরের দৈর্ঘ্য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৩০ মিটার,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প্রস্থ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২৫ মিটার পুকুরের গভীরতা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৩ মিটার হলে,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পুকুরের আয়তন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নির্ণয় কর।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36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কিলো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কত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১ মাইল = কত গজ?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আয়তাকার 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কী?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বর্গাকার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ত্রিভুজাকার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ক্ষেত্রফল নির্ণয়ের একক কী? 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১ মিটার = কত সেন্টিমিটার?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আয়তাকার ঘনবস্তুর আয়তন নির্ণয়ের সুত্রটি কী? 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810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n w="18000">
                <a:solidFill>
                  <a:srgbClr val="0070C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47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   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09800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ঘরের দৈর্ঘ্য প্রস্থের ৩ গুণ। প্রতি বর্গমিটারে ১০ টাকা দরে ঘরটির মেঝে কার্পেট দিয়ে ঢাকতে মোট ১৪৭০ টাকা ব্যয় হয়। ঘরটির উচ্চতা ৪ মিটার।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 ঘরটির মেঝের ক্ষেত্রফল চলকের মাধ্যমে প্রকাশ কর।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 ঘরটির দৈর্ঘ্য ও প্রস্থ নির্ণয় কর।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গ) বায়ু পানির তুলনায় 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০০১২৯ গুন ভারী হলে ঘরটিতে কত কিলোগ্রাম বায়ু আছে?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85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"/>
            <a:ext cx="8382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7583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6858000" cy="13234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905000"/>
            <a:ext cx="6858000" cy="46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266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286000"/>
            <a:ext cx="5486400" cy="41883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–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6000" b="1" dirty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6000" b="1" dirty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 (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457200"/>
            <a:ext cx="4191000" cy="677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3505200"/>
            <a:ext cx="2895600" cy="2743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867400" y="152400"/>
            <a:ext cx="2895600" cy="3276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1371600"/>
            <a:ext cx="4038600" cy="19050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6800" y="0"/>
            <a:ext cx="5562600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চিত্রগুলি  লক্ষ্য কর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ube 11"/>
          <p:cNvSpPr/>
          <p:nvPr/>
        </p:nvSpPr>
        <p:spPr>
          <a:xfrm>
            <a:off x="3581400" y="3810000"/>
            <a:ext cx="5105400" cy="25146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55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3200400"/>
            <a:ext cx="7315200" cy="2209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পরিমাপ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5FA12132-4C1C-4717-B71B-198F6515EBDA}"/>
              </a:ext>
            </a:extLst>
          </p:cNvPr>
          <p:cNvSpPr txBox="1">
            <a:spLocks/>
          </p:cNvSpPr>
          <p:nvPr/>
        </p:nvSpPr>
        <p:spPr>
          <a:xfrm>
            <a:off x="1905000" y="433234"/>
            <a:ext cx="5943600" cy="1323439"/>
          </a:xfrm>
          <a:prstGeom prst="rect">
            <a:avLst/>
          </a:prstGeom>
          <a:solidFill>
            <a:schemeClr val="bg2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bn-IN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13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219200"/>
            <a:ext cx="8686800" cy="525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দৈর্ঘ্য পরিমাপের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বলতে পার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ঘনবস্তুর আয়তন নির্ণয়ের সুত্র লিখতে 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ক্ষেত্রফল  পরিমাপের সুত্রাবলী ব্যাখ্যা করতে পারবে।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 আয়তন ও ক্ষেত্রফল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পরিমাপের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সুত্রাবলী প্রয়োগ করে বিভিন্ন সমস্যার সমাধান করতে পারবে।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0"/>
            <a:ext cx="4724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10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7717165"/>
              </p:ext>
            </p:extLst>
          </p:nvPr>
        </p:nvGraphicFramePr>
        <p:xfrm>
          <a:off x="609600" y="1371600"/>
          <a:ext cx="7772400" cy="43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মেট্রিক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ব্রিটিশ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মিলি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১২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ইঞ্চি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=১ 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ডেসিমিটা্র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৩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ডেসিমিটার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১৭৬০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৬০৮০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নটিকেল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হেক্টো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২২০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হেক্টোমিটার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কিলোমিটার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৮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38200" y="152400"/>
            <a:ext cx="6629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দৈর্ঘ্য পরিমাপের একক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24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দৈর্ঘ্য পরিমাপের মেট্রিক ও ব্রিটিশ পদ্ধতির একক সমুহের তালিকা তৈরি কর।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52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243" y="-9993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668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ঘনবস্তুর আয়তন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4953000"/>
            <a:ext cx="853440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আয়তাকার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ঘনবস্তুর আয়তনের পরিমাপ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দৈর্ঘ্যের পরিমাপ ×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×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উচ্চতার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/>
          </a:p>
        </p:txBody>
      </p:sp>
      <p:sp>
        <p:nvSpPr>
          <p:cNvPr id="3" name="Cube 2"/>
          <p:cNvSpPr/>
          <p:nvPr/>
        </p:nvSpPr>
        <p:spPr>
          <a:xfrm>
            <a:off x="1066800" y="1676400"/>
            <a:ext cx="6858000" cy="28194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08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461</Words>
  <Application>Microsoft Office PowerPoint</Application>
  <PresentationFormat>On-screen Show (4:3)</PresentationFormat>
  <Paragraphs>65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bd</cp:lastModifiedBy>
  <cp:revision>243</cp:revision>
  <dcterms:created xsi:type="dcterms:W3CDTF">2006-08-16T00:00:00Z</dcterms:created>
  <dcterms:modified xsi:type="dcterms:W3CDTF">2020-10-22T12:37:18Z</dcterms:modified>
</cp:coreProperties>
</file>