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4" r:id="rId3"/>
    <p:sldId id="305" r:id="rId4"/>
    <p:sldId id="272" r:id="rId5"/>
    <p:sldId id="264" r:id="rId6"/>
    <p:sldId id="295" r:id="rId7"/>
    <p:sldId id="261" r:id="rId8"/>
    <p:sldId id="297" r:id="rId9"/>
    <p:sldId id="296" r:id="rId10"/>
    <p:sldId id="263" r:id="rId11"/>
    <p:sldId id="298" r:id="rId12"/>
    <p:sldId id="299" r:id="rId13"/>
    <p:sldId id="277" r:id="rId14"/>
    <p:sldId id="300" r:id="rId15"/>
    <p:sldId id="283" r:id="rId16"/>
    <p:sldId id="291" r:id="rId17"/>
    <p:sldId id="292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DFB"/>
    <a:srgbClr val="25E6FF"/>
    <a:srgbClr val="05C2FF"/>
    <a:srgbClr val="01BEFC"/>
    <a:srgbClr val="05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1A399-BC2E-4AE6-A293-048A74C5AF6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C1352-4546-4459-BFEF-A90834A30C09}">
      <dgm:prSet phldrT="[Text]" custT="1"/>
      <dgm:spPr/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F27F8-0FAB-4FF7-BC47-595D1549F079}" type="par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B723-5311-4492-AEEB-73DC25C330BA}" type="sib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94DB4-EEB4-414D-8805-B1356965F901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B54B5-3FB5-4618-B747-C2974F1D7275}" type="par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9CB78-9DE8-416A-AA9F-577A5770516E}" type="sib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5E035-FD38-4C42-A11E-F908AC79625C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46B8C-5E15-482B-98BA-5D99EC39EEDA}" type="par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D4F58-FF60-498E-87C2-E9EC098E0F79}" type="sib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7BD96-F337-41CC-BE30-B914B48B2DCA}" type="pres">
      <dgm:prSet presAssocID="{0A11A399-BC2E-4AE6-A293-048A74C5A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0EF0AE-258B-4F6A-B38F-B42AE32D9016}" type="pres">
      <dgm:prSet presAssocID="{779C1352-4546-4459-BFEF-A90834A30C09}" presName="hierRoot1" presStyleCnt="0"/>
      <dgm:spPr/>
    </dgm:pt>
    <dgm:pt modelId="{FF44BF4C-9409-4645-84A2-FDFB1A70AE7E}" type="pres">
      <dgm:prSet presAssocID="{779C1352-4546-4459-BFEF-A90834A30C09}" presName="composite" presStyleCnt="0"/>
      <dgm:spPr/>
    </dgm:pt>
    <dgm:pt modelId="{4C157B4D-3B4E-4056-B02C-49584134FF37}" type="pres">
      <dgm:prSet presAssocID="{779C1352-4546-4459-BFEF-A90834A30C09}" presName="background" presStyleLbl="node0" presStyleIdx="0" presStyleCnt="1"/>
      <dgm:spPr/>
    </dgm:pt>
    <dgm:pt modelId="{31A10F52-2DD6-4914-B238-A073F7F34B04}" type="pres">
      <dgm:prSet presAssocID="{779C1352-4546-4459-BFEF-A90834A30C09}" presName="text" presStyleLbl="fgAcc0" presStyleIdx="0" presStyleCnt="1">
        <dgm:presLayoutVars>
          <dgm:chPref val="3"/>
        </dgm:presLayoutVars>
      </dgm:prSet>
      <dgm:spPr/>
    </dgm:pt>
    <dgm:pt modelId="{AFA207E2-5190-4F08-8961-A79B2E1F8B70}" type="pres">
      <dgm:prSet presAssocID="{779C1352-4546-4459-BFEF-A90834A30C09}" presName="hierChild2" presStyleCnt="0"/>
      <dgm:spPr/>
    </dgm:pt>
    <dgm:pt modelId="{995F8773-928B-47B8-AB67-705CFE2E506A}" type="pres">
      <dgm:prSet presAssocID="{492B54B5-3FB5-4618-B747-C2974F1D7275}" presName="Name10" presStyleLbl="parChTrans1D2" presStyleIdx="0" presStyleCnt="2"/>
      <dgm:spPr/>
    </dgm:pt>
    <dgm:pt modelId="{D6CA2EF0-12D2-4F0B-937A-D3B67589E6AF}" type="pres">
      <dgm:prSet presAssocID="{77294DB4-EEB4-414D-8805-B1356965F901}" presName="hierRoot2" presStyleCnt="0"/>
      <dgm:spPr/>
    </dgm:pt>
    <dgm:pt modelId="{5E6234DC-4FC3-4BCA-901F-60332C53BA96}" type="pres">
      <dgm:prSet presAssocID="{77294DB4-EEB4-414D-8805-B1356965F901}" presName="composite2" presStyleCnt="0"/>
      <dgm:spPr/>
    </dgm:pt>
    <dgm:pt modelId="{77F54292-55AF-4171-B3FB-870712578C65}" type="pres">
      <dgm:prSet presAssocID="{77294DB4-EEB4-414D-8805-B1356965F901}" presName="background2" presStyleLbl="node2" presStyleIdx="0" presStyleCnt="2"/>
      <dgm:spPr/>
    </dgm:pt>
    <dgm:pt modelId="{FDB839B7-405D-4927-8DF0-D1838397BC09}" type="pres">
      <dgm:prSet presAssocID="{77294DB4-EEB4-414D-8805-B1356965F901}" presName="text2" presStyleLbl="fgAcc2" presStyleIdx="0" presStyleCnt="2">
        <dgm:presLayoutVars>
          <dgm:chPref val="3"/>
        </dgm:presLayoutVars>
      </dgm:prSet>
      <dgm:spPr/>
    </dgm:pt>
    <dgm:pt modelId="{6D2754D2-13BF-47DB-B429-DA2EFD598F72}" type="pres">
      <dgm:prSet presAssocID="{77294DB4-EEB4-414D-8805-B1356965F901}" presName="hierChild3" presStyleCnt="0"/>
      <dgm:spPr/>
    </dgm:pt>
    <dgm:pt modelId="{E70C93E7-4365-4C53-B23B-C2AD0B559079}" type="pres">
      <dgm:prSet presAssocID="{66846B8C-5E15-482B-98BA-5D99EC39EEDA}" presName="Name10" presStyleLbl="parChTrans1D2" presStyleIdx="1" presStyleCnt="2"/>
      <dgm:spPr/>
    </dgm:pt>
    <dgm:pt modelId="{16021486-219A-4912-920C-A4B165B0801B}" type="pres">
      <dgm:prSet presAssocID="{6955E035-FD38-4C42-A11E-F908AC79625C}" presName="hierRoot2" presStyleCnt="0"/>
      <dgm:spPr/>
    </dgm:pt>
    <dgm:pt modelId="{C2D47C32-35B6-404C-926E-BE9845CF99F6}" type="pres">
      <dgm:prSet presAssocID="{6955E035-FD38-4C42-A11E-F908AC79625C}" presName="composite2" presStyleCnt="0"/>
      <dgm:spPr/>
    </dgm:pt>
    <dgm:pt modelId="{D22C9A52-D4E2-4174-A16A-D741BCB32544}" type="pres">
      <dgm:prSet presAssocID="{6955E035-FD38-4C42-A11E-F908AC79625C}" presName="background2" presStyleLbl="node2" presStyleIdx="1" presStyleCnt="2"/>
      <dgm:spPr/>
    </dgm:pt>
    <dgm:pt modelId="{A8A933FA-574A-4A2C-A8E9-1A20464A13CC}" type="pres">
      <dgm:prSet presAssocID="{6955E035-FD38-4C42-A11E-F908AC79625C}" presName="text2" presStyleLbl="fgAcc2" presStyleIdx="1" presStyleCnt="2" custLinFactNeighborX="16103" custLinFactNeighborY="2013">
        <dgm:presLayoutVars>
          <dgm:chPref val="3"/>
        </dgm:presLayoutVars>
      </dgm:prSet>
      <dgm:spPr/>
    </dgm:pt>
    <dgm:pt modelId="{7AFC7AC1-8AF1-4FC4-BA6D-32729D7ECE17}" type="pres">
      <dgm:prSet presAssocID="{6955E035-FD38-4C42-A11E-F908AC79625C}" presName="hierChild3" presStyleCnt="0"/>
      <dgm:spPr/>
    </dgm:pt>
  </dgm:ptLst>
  <dgm:cxnLst>
    <dgm:cxn modelId="{014E7714-9B98-40CA-86DE-8D2E9A56EFD9}" type="presOf" srcId="{66846B8C-5E15-482B-98BA-5D99EC39EEDA}" destId="{E70C93E7-4365-4C53-B23B-C2AD0B559079}" srcOrd="0" destOrd="0" presId="urn:microsoft.com/office/officeart/2005/8/layout/hierarchy1"/>
    <dgm:cxn modelId="{1A967D15-7BD1-4B25-8DF7-08E00DFC11BB}" srcId="{779C1352-4546-4459-BFEF-A90834A30C09}" destId="{77294DB4-EEB4-414D-8805-B1356965F901}" srcOrd="0" destOrd="0" parTransId="{492B54B5-3FB5-4618-B747-C2974F1D7275}" sibTransId="{08E9CB78-9DE8-416A-AA9F-577A5770516E}"/>
    <dgm:cxn modelId="{883BFD25-1E1A-49E0-809C-188C0739BA3A}" type="presOf" srcId="{77294DB4-EEB4-414D-8805-B1356965F901}" destId="{FDB839B7-405D-4927-8DF0-D1838397BC09}" srcOrd="0" destOrd="0" presId="urn:microsoft.com/office/officeart/2005/8/layout/hierarchy1"/>
    <dgm:cxn modelId="{2686B551-99D8-4487-8307-792232140497}" srcId="{779C1352-4546-4459-BFEF-A90834A30C09}" destId="{6955E035-FD38-4C42-A11E-F908AC79625C}" srcOrd="1" destOrd="0" parTransId="{66846B8C-5E15-482B-98BA-5D99EC39EEDA}" sibTransId="{CEFD4F58-FF60-498E-87C2-E9EC098E0F79}"/>
    <dgm:cxn modelId="{30BC7D8F-AE30-4E9E-BD05-62CF26B7DB9C}" srcId="{0A11A399-BC2E-4AE6-A293-048A74C5AF6B}" destId="{779C1352-4546-4459-BFEF-A90834A30C09}" srcOrd="0" destOrd="0" parTransId="{E52F27F8-0FAB-4FF7-BC47-595D1549F079}" sibTransId="{F293B723-5311-4492-AEEB-73DC25C330BA}"/>
    <dgm:cxn modelId="{96A606A1-A689-4A8D-9375-B23524AEAFB6}" type="presOf" srcId="{779C1352-4546-4459-BFEF-A90834A30C09}" destId="{31A10F52-2DD6-4914-B238-A073F7F34B04}" srcOrd="0" destOrd="0" presId="urn:microsoft.com/office/officeart/2005/8/layout/hierarchy1"/>
    <dgm:cxn modelId="{B82B92F0-DDDC-4FDA-BA49-FA9C2B6D5ED8}" type="presOf" srcId="{492B54B5-3FB5-4618-B747-C2974F1D7275}" destId="{995F8773-928B-47B8-AB67-705CFE2E506A}" srcOrd="0" destOrd="0" presId="urn:microsoft.com/office/officeart/2005/8/layout/hierarchy1"/>
    <dgm:cxn modelId="{D0DE99F5-D702-42AE-81BC-D3328C688D19}" type="presOf" srcId="{6955E035-FD38-4C42-A11E-F908AC79625C}" destId="{A8A933FA-574A-4A2C-A8E9-1A20464A13CC}" srcOrd="0" destOrd="0" presId="urn:microsoft.com/office/officeart/2005/8/layout/hierarchy1"/>
    <dgm:cxn modelId="{231791FE-241A-470A-9487-3EB0853921F4}" type="presOf" srcId="{0A11A399-BC2E-4AE6-A293-048A74C5AF6B}" destId="{ADF7BD96-F337-41CC-BE30-B914B48B2DCA}" srcOrd="0" destOrd="0" presId="urn:microsoft.com/office/officeart/2005/8/layout/hierarchy1"/>
    <dgm:cxn modelId="{2FA3F140-CB9A-4D12-9A9F-22FAC9B7B74C}" type="presParOf" srcId="{ADF7BD96-F337-41CC-BE30-B914B48B2DCA}" destId="{5F0EF0AE-258B-4F6A-B38F-B42AE32D9016}" srcOrd="0" destOrd="0" presId="urn:microsoft.com/office/officeart/2005/8/layout/hierarchy1"/>
    <dgm:cxn modelId="{8F9CF177-FC70-47E4-BBEC-E24D4926A6B0}" type="presParOf" srcId="{5F0EF0AE-258B-4F6A-B38F-B42AE32D9016}" destId="{FF44BF4C-9409-4645-84A2-FDFB1A70AE7E}" srcOrd="0" destOrd="0" presId="urn:microsoft.com/office/officeart/2005/8/layout/hierarchy1"/>
    <dgm:cxn modelId="{90901DFE-47B8-48D6-8C30-A995D778E8C1}" type="presParOf" srcId="{FF44BF4C-9409-4645-84A2-FDFB1A70AE7E}" destId="{4C157B4D-3B4E-4056-B02C-49584134FF37}" srcOrd="0" destOrd="0" presId="urn:microsoft.com/office/officeart/2005/8/layout/hierarchy1"/>
    <dgm:cxn modelId="{14078F70-E376-4DE9-8C57-B3D032029369}" type="presParOf" srcId="{FF44BF4C-9409-4645-84A2-FDFB1A70AE7E}" destId="{31A10F52-2DD6-4914-B238-A073F7F34B04}" srcOrd="1" destOrd="0" presId="urn:microsoft.com/office/officeart/2005/8/layout/hierarchy1"/>
    <dgm:cxn modelId="{FEDF15D7-3F00-4AF0-98AB-8C2CBACD7A7D}" type="presParOf" srcId="{5F0EF0AE-258B-4F6A-B38F-B42AE32D9016}" destId="{AFA207E2-5190-4F08-8961-A79B2E1F8B70}" srcOrd="1" destOrd="0" presId="urn:microsoft.com/office/officeart/2005/8/layout/hierarchy1"/>
    <dgm:cxn modelId="{5284B0CD-BD32-40C8-9FA7-C3EF29D7D576}" type="presParOf" srcId="{AFA207E2-5190-4F08-8961-A79B2E1F8B70}" destId="{995F8773-928B-47B8-AB67-705CFE2E506A}" srcOrd="0" destOrd="0" presId="urn:microsoft.com/office/officeart/2005/8/layout/hierarchy1"/>
    <dgm:cxn modelId="{022B2FE6-1FC9-4C23-93E7-A75C756BCFC5}" type="presParOf" srcId="{AFA207E2-5190-4F08-8961-A79B2E1F8B70}" destId="{D6CA2EF0-12D2-4F0B-937A-D3B67589E6AF}" srcOrd="1" destOrd="0" presId="urn:microsoft.com/office/officeart/2005/8/layout/hierarchy1"/>
    <dgm:cxn modelId="{5D832451-8206-43DE-8537-6B39051A298C}" type="presParOf" srcId="{D6CA2EF0-12D2-4F0B-937A-D3B67589E6AF}" destId="{5E6234DC-4FC3-4BCA-901F-60332C53BA96}" srcOrd="0" destOrd="0" presId="urn:microsoft.com/office/officeart/2005/8/layout/hierarchy1"/>
    <dgm:cxn modelId="{FFEE43C5-BED8-494A-8AFC-E8A3DA8ECCD1}" type="presParOf" srcId="{5E6234DC-4FC3-4BCA-901F-60332C53BA96}" destId="{77F54292-55AF-4171-B3FB-870712578C65}" srcOrd="0" destOrd="0" presId="urn:microsoft.com/office/officeart/2005/8/layout/hierarchy1"/>
    <dgm:cxn modelId="{E93DF0A0-57E5-43C7-9585-085AD027664C}" type="presParOf" srcId="{5E6234DC-4FC3-4BCA-901F-60332C53BA96}" destId="{FDB839B7-405D-4927-8DF0-D1838397BC09}" srcOrd="1" destOrd="0" presId="urn:microsoft.com/office/officeart/2005/8/layout/hierarchy1"/>
    <dgm:cxn modelId="{117A144C-C429-4E6B-B253-33011CCF190A}" type="presParOf" srcId="{D6CA2EF0-12D2-4F0B-937A-D3B67589E6AF}" destId="{6D2754D2-13BF-47DB-B429-DA2EFD598F72}" srcOrd="1" destOrd="0" presId="urn:microsoft.com/office/officeart/2005/8/layout/hierarchy1"/>
    <dgm:cxn modelId="{7AA79E66-EA57-4B6F-AAF2-BA58862A5B8F}" type="presParOf" srcId="{AFA207E2-5190-4F08-8961-A79B2E1F8B70}" destId="{E70C93E7-4365-4C53-B23B-C2AD0B559079}" srcOrd="2" destOrd="0" presId="urn:microsoft.com/office/officeart/2005/8/layout/hierarchy1"/>
    <dgm:cxn modelId="{0A776AFB-C398-431E-A175-0B568B5556DB}" type="presParOf" srcId="{AFA207E2-5190-4F08-8961-A79B2E1F8B70}" destId="{16021486-219A-4912-920C-A4B165B0801B}" srcOrd="3" destOrd="0" presId="urn:microsoft.com/office/officeart/2005/8/layout/hierarchy1"/>
    <dgm:cxn modelId="{14217A78-285C-4898-BC9F-A265577DF518}" type="presParOf" srcId="{16021486-219A-4912-920C-A4B165B0801B}" destId="{C2D47C32-35B6-404C-926E-BE9845CF99F6}" srcOrd="0" destOrd="0" presId="urn:microsoft.com/office/officeart/2005/8/layout/hierarchy1"/>
    <dgm:cxn modelId="{2AF5765D-F8FA-49F4-AA91-6C7472F554F3}" type="presParOf" srcId="{C2D47C32-35B6-404C-926E-BE9845CF99F6}" destId="{D22C9A52-D4E2-4174-A16A-D741BCB32544}" srcOrd="0" destOrd="0" presId="urn:microsoft.com/office/officeart/2005/8/layout/hierarchy1"/>
    <dgm:cxn modelId="{C7B53B1D-8AB9-414A-A179-360786E2CE29}" type="presParOf" srcId="{C2D47C32-35B6-404C-926E-BE9845CF99F6}" destId="{A8A933FA-574A-4A2C-A8E9-1A20464A13CC}" srcOrd="1" destOrd="0" presId="urn:microsoft.com/office/officeart/2005/8/layout/hierarchy1"/>
    <dgm:cxn modelId="{E0A28E6B-8DD8-47C4-A21B-8A5E31CC2FB4}" type="presParOf" srcId="{16021486-219A-4912-920C-A4B165B0801B}" destId="{7AFC7AC1-8AF1-4FC4-BA6D-32729D7ECE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BAABA-57B1-474E-BDE5-9510C9001B0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C77C7-B572-4E9E-A6ED-16748DA7C3BF}">
      <dgm:prSet phldrT="[Text]" custT="1"/>
      <dgm:spPr/>
      <dgm:t>
        <a:bodyPr/>
        <a:lstStyle/>
        <a:p>
          <a:r>
            <a:rPr lang="bn-BD" sz="66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2A836-4870-4F07-B64E-A315F5A1D3C3}" type="par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A7C63-B5C1-40F2-80C1-90F472F2126D}" type="sib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739C6-F874-4F68-AD18-81FE474AA289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75541-610A-4DD8-9D19-710BFF34FCC1}" type="par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C63FE-2EFB-4A89-95B0-859824FC5A48}" type="sib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32668-69B8-45F0-9917-A9E86709C483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DDF4A-FE19-4BFB-B4A1-8A1471FE7463}" type="par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09B0DB-4E52-4D75-AB17-5AF5D17CFFF2}" type="sib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73B0C-C5AE-4609-BF47-56D52FD3293F}" type="pres">
      <dgm:prSet presAssocID="{CDCBAABA-57B1-474E-BDE5-9510C9001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CC5643-69A6-4808-B02D-AF4FE265F030}" type="pres">
      <dgm:prSet presAssocID="{B0FC77C7-B572-4E9E-A6ED-16748DA7C3BF}" presName="hierRoot1" presStyleCnt="0"/>
      <dgm:spPr/>
    </dgm:pt>
    <dgm:pt modelId="{6AFE83EF-FEAA-45B9-95C7-69A0A2BAFF23}" type="pres">
      <dgm:prSet presAssocID="{B0FC77C7-B572-4E9E-A6ED-16748DA7C3BF}" presName="composite" presStyleCnt="0"/>
      <dgm:spPr/>
    </dgm:pt>
    <dgm:pt modelId="{32AAD1C4-3C23-4FF1-A4E3-D25D9CE254D0}" type="pres">
      <dgm:prSet presAssocID="{B0FC77C7-B572-4E9E-A6ED-16748DA7C3BF}" presName="background" presStyleLbl="node0" presStyleIdx="0" presStyleCnt="1"/>
      <dgm:spPr/>
    </dgm:pt>
    <dgm:pt modelId="{1120572D-ACC9-4BE3-BA6E-63E4E1B30D81}" type="pres">
      <dgm:prSet presAssocID="{B0FC77C7-B572-4E9E-A6ED-16748DA7C3BF}" presName="text" presStyleLbl="fgAcc0" presStyleIdx="0" presStyleCnt="1">
        <dgm:presLayoutVars>
          <dgm:chPref val="3"/>
        </dgm:presLayoutVars>
      </dgm:prSet>
      <dgm:spPr/>
    </dgm:pt>
    <dgm:pt modelId="{39D4B048-80AE-4295-9CE0-3CE96CF3FFEA}" type="pres">
      <dgm:prSet presAssocID="{B0FC77C7-B572-4E9E-A6ED-16748DA7C3BF}" presName="hierChild2" presStyleCnt="0"/>
      <dgm:spPr/>
    </dgm:pt>
    <dgm:pt modelId="{70953ED6-2816-4A9F-9751-99D6E8C4DA67}" type="pres">
      <dgm:prSet presAssocID="{0FD75541-610A-4DD8-9D19-710BFF34FCC1}" presName="Name10" presStyleLbl="parChTrans1D2" presStyleIdx="0" presStyleCnt="2"/>
      <dgm:spPr/>
    </dgm:pt>
    <dgm:pt modelId="{2F42BE44-44BE-4E3B-B6F8-BA94BB6A0134}" type="pres">
      <dgm:prSet presAssocID="{39C739C6-F874-4F68-AD18-81FE474AA289}" presName="hierRoot2" presStyleCnt="0"/>
      <dgm:spPr/>
    </dgm:pt>
    <dgm:pt modelId="{9072B115-6D52-45A3-8660-2D49EEAC1CBA}" type="pres">
      <dgm:prSet presAssocID="{39C739C6-F874-4F68-AD18-81FE474AA289}" presName="composite2" presStyleCnt="0"/>
      <dgm:spPr/>
    </dgm:pt>
    <dgm:pt modelId="{5D01ED97-7AEB-4C29-A927-659FD9E61F50}" type="pres">
      <dgm:prSet presAssocID="{39C739C6-F874-4F68-AD18-81FE474AA289}" presName="background2" presStyleLbl="node2" presStyleIdx="0" presStyleCnt="2"/>
      <dgm:spPr/>
    </dgm:pt>
    <dgm:pt modelId="{9834C9F2-4BDC-4A16-A48A-FD1D2FF77BDB}" type="pres">
      <dgm:prSet presAssocID="{39C739C6-F874-4F68-AD18-81FE474AA289}" presName="text2" presStyleLbl="fgAcc2" presStyleIdx="0" presStyleCnt="2">
        <dgm:presLayoutVars>
          <dgm:chPref val="3"/>
        </dgm:presLayoutVars>
      </dgm:prSet>
      <dgm:spPr/>
    </dgm:pt>
    <dgm:pt modelId="{FE46CD6B-E63F-4E7C-BF10-3DB340BD23EC}" type="pres">
      <dgm:prSet presAssocID="{39C739C6-F874-4F68-AD18-81FE474AA289}" presName="hierChild3" presStyleCnt="0"/>
      <dgm:spPr/>
    </dgm:pt>
    <dgm:pt modelId="{5D843750-94F3-4B83-A1A4-55EBB87D20A7}" type="pres">
      <dgm:prSet presAssocID="{4A3DDF4A-FE19-4BFB-B4A1-8A1471FE7463}" presName="Name10" presStyleLbl="parChTrans1D2" presStyleIdx="1" presStyleCnt="2"/>
      <dgm:spPr/>
    </dgm:pt>
    <dgm:pt modelId="{8A581F6D-4656-4E7D-8629-4DD20329EC6D}" type="pres">
      <dgm:prSet presAssocID="{4B132668-69B8-45F0-9917-A9E86709C483}" presName="hierRoot2" presStyleCnt="0"/>
      <dgm:spPr/>
    </dgm:pt>
    <dgm:pt modelId="{82A79F5B-96CD-43A7-8C08-BEDC7FC0F94D}" type="pres">
      <dgm:prSet presAssocID="{4B132668-69B8-45F0-9917-A9E86709C483}" presName="composite2" presStyleCnt="0"/>
      <dgm:spPr/>
    </dgm:pt>
    <dgm:pt modelId="{5D858F69-C91C-40F5-B47C-09696012E063}" type="pres">
      <dgm:prSet presAssocID="{4B132668-69B8-45F0-9917-A9E86709C483}" presName="background2" presStyleLbl="node2" presStyleIdx="1" presStyleCnt="2"/>
      <dgm:spPr/>
    </dgm:pt>
    <dgm:pt modelId="{B5CF860C-569E-48EC-B58B-CAE38355FE69}" type="pres">
      <dgm:prSet presAssocID="{4B132668-69B8-45F0-9917-A9E86709C483}" presName="text2" presStyleLbl="fgAcc2" presStyleIdx="1" presStyleCnt="2">
        <dgm:presLayoutVars>
          <dgm:chPref val="3"/>
        </dgm:presLayoutVars>
      </dgm:prSet>
      <dgm:spPr/>
    </dgm:pt>
    <dgm:pt modelId="{297C21B0-D058-4CB5-B805-A79C309E8655}" type="pres">
      <dgm:prSet presAssocID="{4B132668-69B8-45F0-9917-A9E86709C483}" presName="hierChild3" presStyleCnt="0"/>
      <dgm:spPr/>
    </dgm:pt>
  </dgm:ptLst>
  <dgm:cxnLst>
    <dgm:cxn modelId="{850BCA09-8DE7-44EA-82D2-63BDD94D5F33}" srcId="{B0FC77C7-B572-4E9E-A6ED-16748DA7C3BF}" destId="{39C739C6-F874-4F68-AD18-81FE474AA289}" srcOrd="0" destOrd="0" parTransId="{0FD75541-610A-4DD8-9D19-710BFF34FCC1}" sibTransId="{F72C63FE-2EFB-4A89-95B0-859824FC5A48}"/>
    <dgm:cxn modelId="{95AC5424-0515-492E-8AC8-45654146D8DD}" type="presOf" srcId="{39C739C6-F874-4F68-AD18-81FE474AA289}" destId="{9834C9F2-4BDC-4A16-A48A-FD1D2FF77BDB}" srcOrd="0" destOrd="0" presId="urn:microsoft.com/office/officeart/2005/8/layout/hierarchy1"/>
    <dgm:cxn modelId="{8C824B25-A461-4D80-A98B-284071082040}" type="presOf" srcId="{CDCBAABA-57B1-474E-BDE5-9510C9001B04}" destId="{91B73B0C-C5AE-4609-BF47-56D52FD3293F}" srcOrd="0" destOrd="0" presId="urn:microsoft.com/office/officeart/2005/8/layout/hierarchy1"/>
    <dgm:cxn modelId="{6943585F-7D5B-43BB-86F1-C08E35776B83}" srcId="{B0FC77C7-B572-4E9E-A6ED-16748DA7C3BF}" destId="{4B132668-69B8-45F0-9917-A9E86709C483}" srcOrd="1" destOrd="0" parTransId="{4A3DDF4A-FE19-4BFB-B4A1-8A1471FE7463}" sibTransId="{3009B0DB-4E52-4D75-AB17-5AF5D17CFFF2}"/>
    <dgm:cxn modelId="{3E1C9273-741E-4AA8-A869-783018015EAE}" type="presOf" srcId="{4B132668-69B8-45F0-9917-A9E86709C483}" destId="{B5CF860C-569E-48EC-B58B-CAE38355FE69}" srcOrd="0" destOrd="0" presId="urn:microsoft.com/office/officeart/2005/8/layout/hierarchy1"/>
    <dgm:cxn modelId="{07F0F496-C6D3-495E-8960-882658AB21F3}" type="presOf" srcId="{B0FC77C7-B572-4E9E-A6ED-16748DA7C3BF}" destId="{1120572D-ACC9-4BE3-BA6E-63E4E1B30D81}" srcOrd="0" destOrd="0" presId="urn:microsoft.com/office/officeart/2005/8/layout/hierarchy1"/>
    <dgm:cxn modelId="{89F8409A-EA0F-4926-81B0-32F49E496BFB}" type="presOf" srcId="{4A3DDF4A-FE19-4BFB-B4A1-8A1471FE7463}" destId="{5D843750-94F3-4B83-A1A4-55EBB87D20A7}" srcOrd="0" destOrd="0" presId="urn:microsoft.com/office/officeart/2005/8/layout/hierarchy1"/>
    <dgm:cxn modelId="{16349E9A-1949-4EE5-80EC-10F57573F128}" srcId="{CDCBAABA-57B1-474E-BDE5-9510C9001B04}" destId="{B0FC77C7-B572-4E9E-A6ED-16748DA7C3BF}" srcOrd="0" destOrd="0" parTransId="{0742A836-4870-4F07-B64E-A315F5A1D3C3}" sibTransId="{67AA7C63-B5C1-40F2-80C1-90F472F2126D}"/>
    <dgm:cxn modelId="{088ADEE4-7601-44C8-A106-E2456E05183E}" type="presOf" srcId="{0FD75541-610A-4DD8-9D19-710BFF34FCC1}" destId="{70953ED6-2816-4A9F-9751-99D6E8C4DA67}" srcOrd="0" destOrd="0" presId="urn:microsoft.com/office/officeart/2005/8/layout/hierarchy1"/>
    <dgm:cxn modelId="{2569215B-7720-4531-9B0E-F91CC1923C81}" type="presParOf" srcId="{91B73B0C-C5AE-4609-BF47-56D52FD3293F}" destId="{4ECC5643-69A6-4808-B02D-AF4FE265F030}" srcOrd="0" destOrd="0" presId="urn:microsoft.com/office/officeart/2005/8/layout/hierarchy1"/>
    <dgm:cxn modelId="{53FB3614-360F-492F-91BA-ECB300D4DC31}" type="presParOf" srcId="{4ECC5643-69A6-4808-B02D-AF4FE265F030}" destId="{6AFE83EF-FEAA-45B9-95C7-69A0A2BAFF23}" srcOrd="0" destOrd="0" presId="urn:microsoft.com/office/officeart/2005/8/layout/hierarchy1"/>
    <dgm:cxn modelId="{A1163178-60CB-491A-B07B-D459A24F1B2E}" type="presParOf" srcId="{6AFE83EF-FEAA-45B9-95C7-69A0A2BAFF23}" destId="{32AAD1C4-3C23-4FF1-A4E3-D25D9CE254D0}" srcOrd="0" destOrd="0" presId="urn:microsoft.com/office/officeart/2005/8/layout/hierarchy1"/>
    <dgm:cxn modelId="{633C2FFC-2560-4EF3-A7CA-7A3AC6E026C5}" type="presParOf" srcId="{6AFE83EF-FEAA-45B9-95C7-69A0A2BAFF23}" destId="{1120572D-ACC9-4BE3-BA6E-63E4E1B30D81}" srcOrd="1" destOrd="0" presId="urn:microsoft.com/office/officeart/2005/8/layout/hierarchy1"/>
    <dgm:cxn modelId="{F77B3C99-CAC5-499B-9EF2-5619A6FB3A35}" type="presParOf" srcId="{4ECC5643-69A6-4808-B02D-AF4FE265F030}" destId="{39D4B048-80AE-4295-9CE0-3CE96CF3FFEA}" srcOrd="1" destOrd="0" presId="urn:microsoft.com/office/officeart/2005/8/layout/hierarchy1"/>
    <dgm:cxn modelId="{1060BFD3-CFA1-40DF-8E2A-CC96172F75AC}" type="presParOf" srcId="{39D4B048-80AE-4295-9CE0-3CE96CF3FFEA}" destId="{70953ED6-2816-4A9F-9751-99D6E8C4DA67}" srcOrd="0" destOrd="0" presId="urn:microsoft.com/office/officeart/2005/8/layout/hierarchy1"/>
    <dgm:cxn modelId="{BA86ADE4-C54F-45C6-981F-2F71B6B84001}" type="presParOf" srcId="{39D4B048-80AE-4295-9CE0-3CE96CF3FFEA}" destId="{2F42BE44-44BE-4E3B-B6F8-BA94BB6A0134}" srcOrd="1" destOrd="0" presId="urn:microsoft.com/office/officeart/2005/8/layout/hierarchy1"/>
    <dgm:cxn modelId="{6E62DA9E-CE8E-41BB-A94A-E85F2CC10633}" type="presParOf" srcId="{2F42BE44-44BE-4E3B-B6F8-BA94BB6A0134}" destId="{9072B115-6D52-45A3-8660-2D49EEAC1CBA}" srcOrd="0" destOrd="0" presId="urn:microsoft.com/office/officeart/2005/8/layout/hierarchy1"/>
    <dgm:cxn modelId="{E9520FFC-A089-4049-823C-D1BB23658D0A}" type="presParOf" srcId="{9072B115-6D52-45A3-8660-2D49EEAC1CBA}" destId="{5D01ED97-7AEB-4C29-A927-659FD9E61F50}" srcOrd="0" destOrd="0" presId="urn:microsoft.com/office/officeart/2005/8/layout/hierarchy1"/>
    <dgm:cxn modelId="{D5DE741E-2B8A-4417-B4B7-2A3174AD2922}" type="presParOf" srcId="{9072B115-6D52-45A3-8660-2D49EEAC1CBA}" destId="{9834C9F2-4BDC-4A16-A48A-FD1D2FF77BDB}" srcOrd="1" destOrd="0" presId="urn:microsoft.com/office/officeart/2005/8/layout/hierarchy1"/>
    <dgm:cxn modelId="{0AFF0B47-551D-4AFC-A80B-FF76E9AA5737}" type="presParOf" srcId="{2F42BE44-44BE-4E3B-B6F8-BA94BB6A0134}" destId="{FE46CD6B-E63F-4E7C-BF10-3DB340BD23EC}" srcOrd="1" destOrd="0" presId="urn:microsoft.com/office/officeart/2005/8/layout/hierarchy1"/>
    <dgm:cxn modelId="{F804D203-2B3F-4C11-A9DE-8A1CE43B1FAF}" type="presParOf" srcId="{39D4B048-80AE-4295-9CE0-3CE96CF3FFEA}" destId="{5D843750-94F3-4B83-A1A4-55EBB87D20A7}" srcOrd="2" destOrd="0" presId="urn:microsoft.com/office/officeart/2005/8/layout/hierarchy1"/>
    <dgm:cxn modelId="{F5DF0F3D-0532-425B-A22F-E5C76F6BE3F0}" type="presParOf" srcId="{39D4B048-80AE-4295-9CE0-3CE96CF3FFEA}" destId="{8A581F6D-4656-4E7D-8629-4DD20329EC6D}" srcOrd="3" destOrd="0" presId="urn:microsoft.com/office/officeart/2005/8/layout/hierarchy1"/>
    <dgm:cxn modelId="{7B62A431-FD73-4A67-9A76-D346778648A4}" type="presParOf" srcId="{8A581F6D-4656-4E7D-8629-4DD20329EC6D}" destId="{82A79F5B-96CD-43A7-8C08-BEDC7FC0F94D}" srcOrd="0" destOrd="0" presId="urn:microsoft.com/office/officeart/2005/8/layout/hierarchy1"/>
    <dgm:cxn modelId="{449894EF-3B95-4D40-81A1-96F7C77C5B68}" type="presParOf" srcId="{82A79F5B-96CD-43A7-8C08-BEDC7FC0F94D}" destId="{5D858F69-C91C-40F5-B47C-09696012E063}" srcOrd="0" destOrd="0" presId="urn:microsoft.com/office/officeart/2005/8/layout/hierarchy1"/>
    <dgm:cxn modelId="{7119A5B1-6FCA-48B7-AB6F-56D911153960}" type="presParOf" srcId="{82A79F5B-96CD-43A7-8C08-BEDC7FC0F94D}" destId="{B5CF860C-569E-48EC-B58B-CAE38355FE69}" srcOrd="1" destOrd="0" presId="urn:microsoft.com/office/officeart/2005/8/layout/hierarchy1"/>
    <dgm:cxn modelId="{4710C5B9-4D39-42AB-99C1-CDB22A93FD34}" type="presParOf" srcId="{8A581F6D-4656-4E7D-8629-4DD20329EC6D}" destId="{297C21B0-D058-4CB5-B805-A79C309E86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F6734-2E02-4298-AD2C-A94A48215FF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1B17-6C37-4C78-963D-4E3FE2166A9D}">
      <dgm:prSet phldrT="[Text]" custT="1"/>
      <dgm:spPr/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2B317-4CDD-47C8-ACBE-AA5466C07C94}" type="par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BDF19-2809-4972-BA6E-104644CE9F29}" type="sib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B6BB1-2B09-4FC4-9636-0081B4C295B0}">
      <dgm:prSet phldrT="[Text]" custT="1"/>
      <dgm:spPr/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CC970-2E94-437A-AD35-E16A49F73C9F}" type="par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16AE43-91FE-42B1-B296-8A86B9216D5B}" type="sib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BA15C-8D72-4490-9BEB-CD0C2AC9C04A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A6C9A-4200-4419-8110-9EE43AB8BB7B}" type="par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D8500-DD5D-4705-A834-2E8130AA3F76}" type="sib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7D18-DB21-4A03-A8D3-7418D08B01F8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7B93F-AC8C-4A5E-9DBD-A3BDC02F5485}" type="par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54138B-A748-4E7C-A375-A3436109944A}" type="sib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680864-A3BB-4798-A27E-DED0528CED92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7DA61-45A4-4B7A-9603-A7856C758E2E}" type="par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4F8E8-A7FB-49F9-AACF-592AFB94611A}" type="sib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5568F-BDE8-4022-B03F-7C3D7B3649C4}" type="pres">
      <dgm:prSet presAssocID="{6DDF6734-2E02-4298-AD2C-A94A48215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7F129E-5943-4EAD-BBD5-081EF1BA8365}" type="pres">
      <dgm:prSet presAssocID="{CD921B17-6C37-4C78-963D-4E3FE2166A9D}" presName="hierRoot1" presStyleCnt="0"/>
      <dgm:spPr/>
    </dgm:pt>
    <dgm:pt modelId="{01701487-3159-43AE-A23A-B06AF1924D64}" type="pres">
      <dgm:prSet presAssocID="{CD921B17-6C37-4C78-963D-4E3FE2166A9D}" presName="composite" presStyleCnt="0"/>
      <dgm:spPr/>
    </dgm:pt>
    <dgm:pt modelId="{274E608C-47C5-435B-AD65-A4CA9164D9F3}" type="pres">
      <dgm:prSet presAssocID="{CD921B17-6C37-4C78-963D-4E3FE2166A9D}" presName="background" presStyleLbl="node0" presStyleIdx="0" presStyleCnt="1"/>
      <dgm:spPr/>
    </dgm:pt>
    <dgm:pt modelId="{BDB7D3CB-6484-49DF-A12B-D9E563765FE4}" type="pres">
      <dgm:prSet presAssocID="{CD921B17-6C37-4C78-963D-4E3FE2166A9D}" presName="text" presStyleLbl="fgAcc0" presStyleIdx="0" presStyleCnt="1">
        <dgm:presLayoutVars>
          <dgm:chPref val="3"/>
        </dgm:presLayoutVars>
      </dgm:prSet>
      <dgm:spPr/>
    </dgm:pt>
    <dgm:pt modelId="{9E4D8AD3-C21D-4C4B-B154-6D22C491D97C}" type="pres">
      <dgm:prSet presAssocID="{CD921B17-6C37-4C78-963D-4E3FE2166A9D}" presName="hierChild2" presStyleCnt="0"/>
      <dgm:spPr/>
    </dgm:pt>
    <dgm:pt modelId="{3CE586F2-104F-48D3-BB5E-78448D3F73A0}" type="pres">
      <dgm:prSet presAssocID="{5A0CC970-2E94-437A-AD35-E16A49F73C9F}" presName="Name10" presStyleLbl="parChTrans1D2" presStyleIdx="0" presStyleCnt="2"/>
      <dgm:spPr/>
    </dgm:pt>
    <dgm:pt modelId="{5644C931-9124-4738-9DF6-B9544FB502BD}" type="pres">
      <dgm:prSet presAssocID="{B62B6BB1-2B09-4FC4-9636-0081B4C295B0}" presName="hierRoot2" presStyleCnt="0"/>
      <dgm:spPr/>
    </dgm:pt>
    <dgm:pt modelId="{94C12C20-BF17-47B2-A7BD-4505F522DD8B}" type="pres">
      <dgm:prSet presAssocID="{B62B6BB1-2B09-4FC4-9636-0081B4C295B0}" presName="composite2" presStyleCnt="0"/>
      <dgm:spPr/>
    </dgm:pt>
    <dgm:pt modelId="{13E5BD88-4264-488A-9F81-697ECD26AF26}" type="pres">
      <dgm:prSet presAssocID="{B62B6BB1-2B09-4FC4-9636-0081B4C295B0}" presName="background2" presStyleLbl="node2" presStyleIdx="0" presStyleCnt="2"/>
      <dgm:spPr/>
    </dgm:pt>
    <dgm:pt modelId="{0CCCD1B1-211A-4CB3-BE96-C32B18ACDDA1}" type="pres">
      <dgm:prSet presAssocID="{B62B6BB1-2B09-4FC4-9636-0081B4C295B0}" presName="text2" presStyleLbl="fgAcc2" presStyleIdx="0" presStyleCnt="2">
        <dgm:presLayoutVars>
          <dgm:chPref val="3"/>
        </dgm:presLayoutVars>
      </dgm:prSet>
      <dgm:spPr/>
    </dgm:pt>
    <dgm:pt modelId="{6995B13E-A1B1-4473-95FA-8FF31144D004}" type="pres">
      <dgm:prSet presAssocID="{B62B6BB1-2B09-4FC4-9636-0081B4C295B0}" presName="hierChild3" presStyleCnt="0"/>
      <dgm:spPr/>
    </dgm:pt>
    <dgm:pt modelId="{C5E76DA1-2908-4E04-A649-72A3AD4B28D5}" type="pres">
      <dgm:prSet presAssocID="{DDBA6C9A-4200-4419-8110-9EE43AB8BB7B}" presName="Name17" presStyleLbl="parChTrans1D3" presStyleIdx="0" presStyleCnt="2"/>
      <dgm:spPr/>
    </dgm:pt>
    <dgm:pt modelId="{5002D479-3A65-4DD5-9DEE-93ECE317582B}" type="pres">
      <dgm:prSet presAssocID="{541BA15C-8D72-4490-9BEB-CD0C2AC9C04A}" presName="hierRoot3" presStyleCnt="0"/>
      <dgm:spPr/>
    </dgm:pt>
    <dgm:pt modelId="{94B6FAA8-D31A-41B1-B8DA-2559D6CB3981}" type="pres">
      <dgm:prSet presAssocID="{541BA15C-8D72-4490-9BEB-CD0C2AC9C04A}" presName="composite3" presStyleCnt="0"/>
      <dgm:spPr/>
    </dgm:pt>
    <dgm:pt modelId="{E90B6E75-343A-4D39-966B-51E971403596}" type="pres">
      <dgm:prSet presAssocID="{541BA15C-8D72-4490-9BEB-CD0C2AC9C04A}" presName="background3" presStyleLbl="node3" presStyleIdx="0" presStyleCnt="2"/>
      <dgm:spPr/>
    </dgm:pt>
    <dgm:pt modelId="{82A6AEB9-B839-493E-8408-8B4101A9305C}" type="pres">
      <dgm:prSet presAssocID="{541BA15C-8D72-4490-9BEB-CD0C2AC9C04A}" presName="text3" presStyleLbl="fgAcc3" presStyleIdx="0" presStyleCnt="2">
        <dgm:presLayoutVars>
          <dgm:chPref val="3"/>
        </dgm:presLayoutVars>
      </dgm:prSet>
      <dgm:spPr/>
    </dgm:pt>
    <dgm:pt modelId="{CC57D3DE-33B5-452C-80CC-D704CD684800}" type="pres">
      <dgm:prSet presAssocID="{541BA15C-8D72-4490-9BEB-CD0C2AC9C04A}" presName="hierChild4" presStyleCnt="0"/>
      <dgm:spPr/>
    </dgm:pt>
    <dgm:pt modelId="{2F023456-F0D8-4F3D-9B00-FE81218A3BEC}" type="pres">
      <dgm:prSet presAssocID="{2217B93F-AC8C-4A5E-9DBD-A3BDC02F5485}" presName="Name17" presStyleLbl="parChTrans1D3" presStyleIdx="1" presStyleCnt="2"/>
      <dgm:spPr/>
    </dgm:pt>
    <dgm:pt modelId="{0A05CFBF-0697-4DFE-8B62-49EB29869FBE}" type="pres">
      <dgm:prSet presAssocID="{3D167D18-DB21-4A03-A8D3-7418D08B01F8}" presName="hierRoot3" presStyleCnt="0"/>
      <dgm:spPr/>
    </dgm:pt>
    <dgm:pt modelId="{E86AB93C-6B3E-442B-A628-DA9427B82FEF}" type="pres">
      <dgm:prSet presAssocID="{3D167D18-DB21-4A03-A8D3-7418D08B01F8}" presName="composite3" presStyleCnt="0"/>
      <dgm:spPr/>
    </dgm:pt>
    <dgm:pt modelId="{5B04BC43-7663-4709-B7A8-4E278CE9EE44}" type="pres">
      <dgm:prSet presAssocID="{3D167D18-DB21-4A03-A8D3-7418D08B01F8}" presName="background3" presStyleLbl="node3" presStyleIdx="1" presStyleCnt="2"/>
      <dgm:spPr/>
    </dgm:pt>
    <dgm:pt modelId="{8EBAFDC3-22BB-4EE6-A0B0-0E615515FB14}" type="pres">
      <dgm:prSet presAssocID="{3D167D18-DB21-4A03-A8D3-7418D08B01F8}" presName="text3" presStyleLbl="fgAcc3" presStyleIdx="1" presStyleCnt="2">
        <dgm:presLayoutVars>
          <dgm:chPref val="3"/>
        </dgm:presLayoutVars>
      </dgm:prSet>
      <dgm:spPr/>
    </dgm:pt>
    <dgm:pt modelId="{65DDDF0D-F589-4DCB-98F3-895D98CBC383}" type="pres">
      <dgm:prSet presAssocID="{3D167D18-DB21-4A03-A8D3-7418D08B01F8}" presName="hierChild4" presStyleCnt="0"/>
      <dgm:spPr/>
    </dgm:pt>
    <dgm:pt modelId="{D8EB592F-9959-4919-AD74-45F8EE465255}" type="pres">
      <dgm:prSet presAssocID="{32D7DA61-45A4-4B7A-9603-A7856C758E2E}" presName="Name10" presStyleLbl="parChTrans1D2" presStyleIdx="1" presStyleCnt="2"/>
      <dgm:spPr/>
    </dgm:pt>
    <dgm:pt modelId="{2EECC832-C535-4328-A7E2-5D1A89433255}" type="pres">
      <dgm:prSet presAssocID="{80680864-A3BB-4798-A27E-DED0528CED92}" presName="hierRoot2" presStyleCnt="0"/>
      <dgm:spPr/>
    </dgm:pt>
    <dgm:pt modelId="{CC250AD2-05AB-4C2E-9E13-2DC01917BFF1}" type="pres">
      <dgm:prSet presAssocID="{80680864-A3BB-4798-A27E-DED0528CED92}" presName="composite2" presStyleCnt="0"/>
      <dgm:spPr/>
    </dgm:pt>
    <dgm:pt modelId="{9B8A9B1D-1339-4035-A80A-933B88A1B8B7}" type="pres">
      <dgm:prSet presAssocID="{80680864-A3BB-4798-A27E-DED0528CED92}" presName="background2" presStyleLbl="node2" presStyleIdx="1" presStyleCnt="2"/>
      <dgm:spPr/>
    </dgm:pt>
    <dgm:pt modelId="{54A0F73F-6736-4E31-ADCB-0896B9E8E10C}" type="pres">
      <dgm:prSet presAssocID="{80680864-A3BB-4798-A27E-DED0528CED92}" presName="text2" presStyleLbl="fgAcc2" presStyleIdx="1" presStyleCnt="2">
        <dgm:presLayoutVars>
          <dgm:chPref val="3"/>
        </dgm:presLayoutVars>
      </dgm:prSet>
      <dgm:spPr/>
    </dgm:pt>
    <dgm:pt modelId="{237B1DFF-99F6-4FBF-9982-A1F6FE59F898}" type="pres">
      <dgm:prSet presAssocID="{80680864-A3BB-4798-A27E-DED0528CED92}" presName="hierChild3" presStyleCnt="0"/>
      <dgm:spPr/>
    </dgm:pt>
  </dgm:ptLst>
  <dgm:cxnLst>
    <dgm:cxn modelId="{31DFE801-67DD-442D-BD82-929144259F6B}" srcId="{B62B6BB1-2B09-4FC4-9636-0081B4C295B0}" destId="{541BA15C-8D72-4490-9BEB-CD0C2AC9C04A}" srcOrd="0" destOrd="0" parTransId="{DDBA6C9A-4200-4419-8110-9EE43AB8BB7B}" sibTransId="{44BD8500-DD5D-4705-A834-2E8130AA3F76}"/>
    <dgm:cxn modelId="{07B09017-D879-41AC-9369-27549E91EB15}" type="presOf" srcId="{2217B93F-AC8C-4A5E-9DBD-A3BDC02F5485}" destId="{2F023456-F0D8-4F3D-9B00-FE81218A3BEC}" srcOrd="0" destOrd="0" presId="urn:microsoft.com/office/officeart/2005/8/layout/hierarchy1"/>
    <dgm:cxn modelId="{3DA8121B-EA24-4D5C-86FA-66643B138C21}" srcId="{CD921B17-6C37-4C78-963D-4E3FE2166A9D}" destId="{B62B6BB1-2B09-4FC4-9636-0081B4C295B0}" srcOrd="0" destOrd="0" parTransId="{5A0CC970-2E94-437A-AD35-E16A49F73C9F}" sibTransId="{5716AE43-91FE-42B1-B296-8A86B9216D5B}"/>
    <dgm:cxn modelId="{13E34B22-768B-4D86-9927-B37B3D9720DF}" type="presOf" srcId="{6DDF6734-2E02-4298-AD2C-A94A48215FF0}" destId="{4C25568F-BDE8-4022-B03F-7C3D7B3649C4}" srcOrd="0" destOrd="0" presId="urn:microsoft.com/office/officeart/2005/8/layout/hierarchy1"/>
    <dgm:cxn modelId="{936C902E-F663-4E0D-B506-6A47E77E7DFE}" type="presOf" srcId="{32D7DA61-45A4-4B7A-9603-A7856C758E2E}" destId="{D8EB592F-9959-4919-AD74-45F8EE465255}" srcOrd="0" destOrd="0" presId="urn:microsoft.com/office/officeart/2005/8/layout/hierarchy1"/>
    <dgm:cxn modelId="{ABE2C56F-2F61-45B5-84FC-1E1D7BA74EA0}" type="presOf" srcId="{CD921B17-6C37-4C78-963D-4E3FE2166A9D}" destId="{BDB7D3CB-6484-49DF-A12B-D9E563765FE4}" srcOrd="0" destOrd="0" presId="urn:microsoft.com/office/officeart/2005/8/layout/hierarchy1"/>
    <dgm:cxn modelId="{04021E50-E5ED-4F90-9BAE-006A8DA221F7}" type="presOf" srcId="{B62B6BB1-2B09-4FC4-9636-0081B4C295B0}" destId="{0CCCD1B1-211A-4CB3-BE96-C32B18ACDDA1}" srcOrd="0" destOrd="0" presId="urn:microsoft.com/office/officeart/2005/8/layout/hierarchy1"/>
    <dgm:cxn modelId="{2ABA2B95-C42B-4C7F-B189-579A05E18F18}" srcId="{B62B6BB1-2B09-4FC4-9636-0081B4C295B0}" destId="{3D167D18-DB21-4A03-A8D3-7418D08B01F8}" srcOrd="1" destOrd="0" parTransId="{2217B93F-AC8C-4A5E-9DBD-A3BDC02F5485}" sibTransId="{7E54138B-A748-4E7C-A375-A3436109944A}"/>
    <dgm:cxn modelId="{D296B99F-F1F4-4723-9C9D-4801947D4AFB}" type="presOf" srcId="{541BA15C-8D72-4490-9BEB-CD0C2AC9C04A}" destId="{82A6AEB9-B839-493E-8408-8B4101A9305C}" srcOrd="0" destOrd="0" presId="urn:microsoft.com/office/officeart/2005/8/layout/hierarchy1"/>
    <dgm:cxn modelId="{ADF8A9A8-B46F-478A-86F5-47AE2413EB42}" srcId="{6DDF6734-2E02-4298-AD2C-A94A48215FF0}" destId="{CD921B17-6C37-4C78-963D-4E3FE2166A9D}" srcOrd="0" destOrd="0" parTransId="{9C22B317-4CDD-47C8-ACBE-AA5466C07C94}" sibTransId="{A11BDF19-2809-4972-BA6E-104644CE9F29}"/>
    <dgm:cxn modelId="{B9426BC4-BFBB-4E2C-9BA7-1062B7027ADD}" srcId="{CD921B17-6C37-4C78-963D-4E3FE2166A9D}" destId="{80680864-A3BB-4798-A27E-DED0528CED92}" srcOrd="1" destOrd="0" parTransId="{32D7DA61-45A4-4B7A-9603-A7856C758E2E}" sibTransId="{FFA4F8E8-A7FB-49F9-AACF-592AFB94611A}"/>
    <dgm:cxn modelId="{9955F0C9-3CDE-4CAE-B564-0C2F68F1F58E}" type="presOf" srcId="{80680864-A3BB-4798-A27E-DED0528CED92}" destId="{54A0F73F-6736-4E31-ADCB-0896B9E8E10C}" srcOrd="0" destOrd="0" presId="urn:microsoft.com/office/officeart/2005/8/layout/hierarchy1"/>
    <dgm:cxn modelId="{EDF859D6-37C2-4FF0-8BC8-4DC4106C57F8}" type="presOf" srcId="{5A0CC970-2E94-437A-AD35-E16A49F73C9F}" destId="{3CE586F2-104F-48D3-BB5E-78448D3F73A0}" srcOrd="0" destOrd="0" presId="urn:microsoft.com/office/officeart/2005/8/layout/hierarchy1"/>
    <dgm:cxn modelId="{5FBD7DDC-DA51-4E62-A35F-04DC33B2BBD2}" type="presOf" srcId="{3D167D18-DB21-4A03-A8D3-7418D08B01F8}" destId="{8EBAFDC3-22BB-4EE6-A0B0-0E615515FB14}" srcOrd="0" destOrd="0" presId="urn:microsoft.com/office/officeart/2005/8/layout/hierarchy1"/>
    <dgm:cxn modelId="{89FC2AE1-307D-404B-BFBA-8527B1AB368D}" type="presOf" srcId="{DDBA6C9A-4200-4419-8110-9EE43AB8BB7B}" destId="{C5E76DA1-2908-4E04-A649-72A3AD4B28D5}" srcOrd="0" destOrd="0" presId="urn:microsoft.com/office/officeart/2005/8/layout/hierarchy1"/>
    <dgm:cxn modelId="{44A20BD5-FAC0-41ED-9415-1ECBE128C70F}" type="presParOf" srcId="{4C25568F-BDE8-4022-B03F-7C3D7B3649C4}" destId="{F57F129E-5943-4EAD-BBD5-081EF1BA8365}" srcOrd="0" destOrd="0" presId="urn:microsoft.com/office/officeart/2005/8/layout/hierarchy1"/>
    <dgm:cxn modelId="{51A04E68-5788-4717-B1D4-6F2A3DF18713}" type="presParOf" srcId="{F57F129E-5943-4EAD-BBD5-081EF1BA8365}" destId="{01701487-3159-43AE-A23A-B06AF1924D64}" srcOrd="0" destOrd="0" presId="urn:microsoft.com/office/officeart/2005/8/layout/hierarchy1"/>
    <dgm:cxn modelId="{83398AF2-26F9-43E3-9286-6DE98512D9AD}" type="presParOf" srcId="{01701487-3159-43AE-A23A-B06AF1924D64}" destId="{274E608C-47C5-435B-AD65-A4CA9164D9F3}" srcOrd="0" destOrd="0" presId="urn:microsoft.com/office/officeart/2005/8/layout/hierarchy1"/>
    <dgm:cxn modelId="{F8E73CD4-7927-4A07-8F79-AA890EB40BE0}" type="presParOf" srcId="{01701487-3159-43AE-A23A-B06AF1924D64}" destId="{BDB7D3CB-6484-49DF-A12B-D9E563765FE4}" srcOrd="1" destOrd="0" presId="urn:microsoft.com/office/officeart/2005/8/layout/hierarchy1"/>
    <dgm:cxn modelId="{CF82817E-C962-480D-8E17-E66C07892C26}" type="presParOf" srcId="{F57F129E-5943-4EAD-BBD5-081EF1BA8365}" destId="{9E4D8AD3-C21D-4C4B-B154-6D22C491D97C}" srcOrd="1" destOrd="0" presId="urn:microsoft.com/office/officeart/2005/8/layout/hierarchy1"/>
    <dgm:cxn modelId="{2AFC7893-94B2-4FB0-A203-958D08281238}" type="presParOf" srcId="{9E4D8AD3-C21D-4C4B-B154-6D22C491D97C}" destId="{3CE586F2-104F-48D3-BB5E-78448D3F73A0}" srcOrd="0" destOrd="0" presId="urn:microsoft.com/office/officeart/2005/8/layout/hierarchy1"/>
    <dgm:cxn modelId="{C31A695E-D782-4EF7-BA22-BCD0A8E0F62D}" type="presParOf" srcId="{9E4D8AD3-C21D-4C4B-B154-6D22C491D97C}" destId="{5644C931-9124-4738-9DF6-B9544FB502BD}" srcOrd="1" destOrd="0" presId="urn:microsoft.com/office/officeart/2005/8/layout/hierarchy1"/>
    <dgm:cxn modelId="{71F6134C-9885-409E-93DD-8691CDE5B7C6}" type="presParOf" srcId="{5644C931-9124-4738-9DF6-B9544FB502BD}" destId="{94C12C20-BF17-47B2-A7BD-4505F522DD8B}" srcOrd="0" destOrd="0" presId="urn:microsoft.com/office/officeart/2005/8/layout/hierarchy1"/>
    <dgm:cxn modelId="{00C94FBB-6A78-4E76-98B1-A3F08E93479A}" type="presParOf" srcId="{94C12C20-BF17-47B2-A7BD-4505F522DD8B}" destId="{13E5BD88-4264-488A-9F81-697ECD26AF26}" srcOrd="0" destOrd="0" presId="urn:microsoft.com/office/officeart/2005/8/layout/hierarchy1"/>
    <dgm:cxn modelId="{FCE16C7E-8A16-4FB3-86F8-7B3AF735C136}" type="presParOf" srcId="{94C12C20-BF17-47B2-A7BD-4505F522DD8B}" destId="{0CCCD1B1-211A-4CB3-BE96-C32B18ACDDA1}" srcOrd="1" destOrd="0" presId="urn:microsoft.com/office/officeart/2005/8/layout/hierarchy1"/>
    <dgm:cxn modelId="{031D02B6-696F-4E12-A425-99CC5709FEB1}" type="presParOf" srcId="{5644C931-9124-4738-9DF6-B9544FB502BD}" destId="{6995B13E-A1B1-4473-95FA-8FF31144D004}" srcOrd="1" destOrd="0" presId="urn:microsoft.com/office/officeart/2005/8/layout/hierarchy1"/>
    <dgm:cxn modelId="{E8426143-B805-44F9-9321-F126A1D4F7B7}" type="presParOf" srcId="{6995B13E-A1B1-4473-95FA-8FF31144D004}" destId="{C5E76DA1-2908-4E04-A649-72A3AD4B28D5}" srcOrd="0" destOrd="0" presId="urn:microsoft.com/office/officeart/2005/8/layout/hierarchy1"/>
    <dgm:cxn modelId="{20A5F7C4-BD43-4EA4-9239-7D3A28701F2D}" type="presParOf" srcId="{6995B13E-A1B1-4473-95FA-8FF31144D004}" destId="{5002D479-3A65-4DD5-9DEE-93ECE317582B}" srcOrd="1" destOrd="0" presId="urn:microsoft.com/office/officeart/2005/8/layout/hierarchy1"/>
    <dgm:cxn modelId="{0D62C2D7-B52A-4095-B40F-D01151133CD3}" type="presParOf" srcId="{5002D479-3A65-4DD5-9DEE-93ECE317582B}" destId="{94B6FAA8-D31A-41B1-B8DA-2559D6CB3981}" srcOrd="0" destOrd="0" presId="urn:microsoft.com/office/officeart/2005/8/layout/hierarchy1"/>
    <dgm:cxn modelId="{9A050926-5016-4423-B3A3-FC8DB57E8444}" type="presParOf" srcId="{94B6FAA8-D31A-41B1-B8DA-2559D6CB3981}" destId="{E90B6E75-343A-4D39-966B-51E971403596}" srcOrd="0" destOrd="0" presId="urn:microsoft.com/office/officeart/2005/8/layout/hierarchy1"/>
    <dgm:cxn modelId="{422B98BE-7C1B-497E-B878-2475C89F2CF5}" type="presParOf" srcId="{94B6FAA8-D31A-41B1-B8DA-2559D6CB3981}" destId="{82A6AEB9-B839-493E-8408-8B4101A9305C}" srcOrd="1" destOrd="0" presId="urn:microsoft.com/office/officeart/2005/8/layout/hierarchy1"/>
    <dgm:cxn modelId="{1C93332D-FD3B-47AB-9607-AF72D3A5F560}" type="presParOf" srcId="{5002D479-3A65-4DD5-9DEE-93ECE317582B}" destId="{CC57D3DE-33B5-452C-80CC-D704CD684800}" srcOrd="1" destOrd="0" presId="urn:microsoft.com/office/officeart/2005/8/layout/hierarchy1"/>
    <dgm:cxn modelId="{AE5BBF2A-6ACD-4E77-A3C2-755707DB5D12}" type="presParOf" srcId="{6995B13E-A1B1-4473-95FA-8FF31144D004}" destId="{2F023456-F0D8-4F3D-9B00-FE81218A3BEC}" srcOrd="2" destOrd="0" presId="urn:microsoft.com/office/officeart/2005/8/layout/hierarchy1"/>
    <dgm:cxn modelId="{9BF64058-F35C-48C2-9615-5EB25EC74C28}" type="presParOf" srcId="{6995B13E-A1B1-4473-95FA-8FF31144D004}" destId="{0A05CFBF-0697-4DFE-8B62-49EB29869FBE}" srcOrd="3" destOrd="0" presId="urn:microsoft.com/office/officeart/2005/8/layout/hierarchy1"/>
    <dgm:cxn modelId="{835ED8F9-C527-4F90-A0F3-73077F9152D0}" type="presParOf" srcId="{0A05CFBF-0697-4DFE-8B62-49EB29869FBE}" destId="{E86AB93C-6B3E-442B-A628-DA9427B82FEF}" srcOrd="0" destOrd="0" presId="urn:microsoft.com/office/officeart/2005/8/layout/hierarchy1"/>
    <dgm:cxn modelId="{91B11E06-261F-4573-8042-89DF2A911E0B}" type="presParOf" srcId="{E86AB93C-6B3E-442B-A628-DA9427B82FEF}" destId="{5B04BC43-7663-4709-B7A8-4E278CE9EE44}" srcOrd="0" destOrd="0" presId="urn:microsoft.com/office/officeart/2005/8/layout/hierarchy1"/>
    <dgm:cxn modelId="{530BC5CC-728B-4BD1-88E2-A93534C5CD57}" type="presParOf" srcId="{E86AB93C-6B3E-442B-A628-DA9427B82FEF}" destId="{8EBAFDC3-22BB-4EE6-A0B0-0E615515FB14}" srcOrd="1" destOrd="0" presId="urn:microsoft.com/office/officeart/2005/8/layout/hierarchy1"/>
    <dgm:cxn modelId="{FB51B941-8BAA-4051-B65F-FC2BFDE6AD78}" type="presParOf" srcId="{0A05CFBF-0697-4DFE-8B62-49EB29869FBE}" destId="{65DDDF0D-F589-4DCB-98F3-895D98CBC383}" srcOrd="1" destOrd="0" presId="urn:microsoft.com/office/officeart/2005/8/layout/hierarchy1"/>
    <dgm:cxn modelId="{935DFFAE-21C6-4683-8955-D43C41CE475C}" type="presParOf" srcId="{9E4D8AD3-C21D-4C4B-B154-6D22C491D97C}" destId="{D8EB592F-9959-4919-AD74-45F8EE465255}" srcOrd="2" destOrd="0" presId="urn:microsoft.com/office/officeart/2005/8/layout/hierarchy1"/>
    <dgm:cxn modelId="{6286A073-BED4-43F7-83A2-BC61217FE4FA}" type="presParOf" srcId="{9E4D8AD3-C21D-4C4B-B154-6D22C491D97C}" destId="{2EECC832-C535-4328-A7E2-5D1A89433255}" srcOrd="3" destOrd="0" presId="urn:microsoft.com/office/officeart/2005/8/layout/hierarchy1"/>
    <dgm:cxn modelId="{E7A82B53-646F-4F25-A0FB-42D69EDC81A7}" type="presParOf" srcId="{2EECC832-C535-4328-A7E2-5D1A89433255}" destId="{CC250AD2-05AB-4C2E-9E13-2DC01917BFF1}" srcOrd="0" destOrd="0" presId="urn:microsoft.com/office/officeart/2005/8/layout/hierarchy1"/>
    <dgm:cxn modelId="{35A10BA3-DDF6-4673-BFCD-478667016FAE}" type="presParOf" srcId="{CC250AD2-05AB-4C2E-9E13-2DC01917BFF1}" destId="{9B8A9B1D-1339-4035-A80A-933B88A1B8B7}" srcOrd="0" destOrd="0" presId="urn:microsoft.com/office/officeart/2005/8/layout/hierarchy1"/>
    <dgm:cxn modelId="{2707A497-28BF-48E6-B1B8-30EB13E288B9}" type="presParOf" srcId="{CC250AD2-05AB-4C2E-9E13-2DC01917BFF1}" destId="{54A0F73F-6736-4E31-ADCB-0896B9E8E10C}" srcOrd="1" destOrd="0" presId="urn:microsoft.com/office/officeart/2005/8/layout/hierarchy1"/>
    <dgm:cxn modelId="{B83C522A-37BA-47C6-94E1-AE8481ED40CE}" type="presParOf" srcId="{2EECC832-C535-4328-A7E2-5D1A89433255}" destId="{237B1DFF-99F6-4FBF-9982-A1F6FE59F8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93E7-4365-4C53-B23B-C2AD0B559079}">
      <dsp:nvSpPr>
        <dsp:cNvPr id="0" name=""/>
        <dsp:cNvSpPr/>
      </dsp:nvSpPr>
      <dsp:spPr>
        <a:xfrm>
          <a:off x="1443203" y="741913"/>
          <a:ext cx="859339" cy="340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42"/>
              </a:lnTo>
              <a:lnTo>
                <a:pt x="859339" y="231842"/>
              </a:lnTo>
              <a:lnTo>
                <a:pt x="859339" y="340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F8773-928B-47B8-AB67-705CFE2E506A}">
      <dsp:nvSpPr>
        <dsp:cNvPr id="0" name=""/>
        <dsp:cNvSpPr/>
      </dsp:nvSpPr>
      <dsp:spPr>
        <a:xfrm>
          <a:off x="729591" y="741913"/>
          <a:ext cx="713612" cy="339614"/>
        </a:xfrm>
        <a:custGeom>
          <a:avLst/>
          <a:gdLst/>
          <a:ahLst/>
          <a:cxnLst/>
          <a:rect l="0" t="0" r="0" b="0"/>
          <a:pathLst>
            <a:path>
              <a:moveTo>
                <a:pt x="713612" y="0"/>
              </a:moveTo>
              <a:lnTo>
                <a:pt x="713612" y="231437"/>
              </a:lnTo>
              <a:lnTo>
                <a:pt x="0" y="231437"/>
              </a:lnTo>
              <a:lnTo>
                <a:pt x="0" y="339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57B4D-3B4E-4056-B02C-49584134FF37}">
      <dsp:nvSpPr>
        <dsp:cNvPr id="0" name=""/>
        <dsp:cNvSpPr/>
      </dsp:nvSpPr>
      <dsp:spPr>
        <a:xfrm>
          <a:off x="859339" y="405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A10F52-2DD6-4914-B238-A073F7F34B04}">
      <dsp:nvSpPr>
        <dsp:cNvPr id="0" name=""/>
        <dsp:cNvSpPr/>
      </dsp:nvSpPr>
      <dsp:spPr>
        <a:xfrm>
          <a:off x="989086" y="123665"/>
          <a:ext cx="1167729" cy="741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0804" y="145383"/>
        <a:ext cx="1124293" cy="698072"/>
      </dsp:txXfrm>
    </dsp:sp>
    <dsp:sp modelId="{77F54292-55AF-4171-B3FB-870712578C65}">
      <dsp:nvSpPr>
        <dsp:cNvPr id="0" name=""/>
        <dsp:cNvSpPr/>
      </dsp:nvSpPr>
      <dsp:spPr>
        <a:xfrm>
          <a:off x="145726" y="1081527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839B7-405D-4927-8DF0-D1838397BC09}">
      <dsp:nvSpPr>
        <dsp:cNvPr id="0" name=""/>
        <dsp:cNvSpPr/>
      </dsp:nvSpPr>
      <dsp:spPr>
        <a:xfrm>
          <a:off x="275474" y="1204787"/>
          <a:ext cx="1167729" cy="74150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192" y="1226505"/>
        <a:ext cx="1124293" cy="698072"/>
      </dsp:txXfrm>
    </dsp:sp>
    <dsp:sp modelId="{D22C9A52-D4E2-4174-A16A-D741BCB32544}">
      <dsp:nvSpPr>
        <dsp:cNvPr id="0" name=""/>
        <dsp:cNvSpPr/>
      </dsp:nvSpPr>
      <dsp:spPr>
        <a:xfrm>
          <a:off x="1718678" y="1081932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933FA-574A-4A2C-A8E9-1A20464A13CC}">
      <dsp:nvSpPr>
        <dsp:cNvPr id="0" name=""/>
        <dsp:cNvSpPr/>
      </dsp:nvSpPr>
      <dsp:spPr>
        <a:xfrm>
          <a:off x="1848425" y="1205192"/>
          <a:ext cx="1167729" cy="74150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0143" y="1226910"/>
        <a:ext cx="1124293" cy="698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43750-94F3-4B83-A1A4-55EBB87D20A7}">
      <dsp:nvSpPr>
        <dsp:cNvPr id="0" name=""/>
        <dsp:cNvSpPr/>
      </dsp:nvSpPr>
      <dsp:spPr>
        <a:xfrm>
          <a:off x="1361149" y="743777"/>
          <a:ext cx="715463" cy="340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37"/>
              </a:lnTo>
              <a:lnTo>
                <a:pt x="715463" y="232037"/>
              </a:lnTo>
              <a:lnTo>
                <a:pt x="715463" y="340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53ED6-2816-4A9F-9751-99D6E8C4DA67}">
      <dsp:nvSpPr>
        <dsp:cNvPr id="0" name=""/>
        <dsp:cNvSpPr/>
      </dsp:nvSpPr>
      <dsp:spPr>
        <a:xfrm>
          <a:off x="645685" y="743777"/>
          <a:ext cx="715463" cy="340495"/>
        </a:xfrm>
        <a:custGeom>
          <a:avLst/>
          <a:gdLst/>
          <a:ahLst/>
          <a:cxnLst/>
          <a:rect l="0" t="0" r="0" b="0"/>
          <a:pathLst>
            <a:path>
              <a:moveTo>
                <a:pt x="715463" y="0"/>
              </a:moveTo>
              <a:lnTo>
                <a:pt x="715463" y="232037"/>
              </a:lnTo>
              <a:lnTo>
                <a:pt x="0" y="232037"/>
              </a:lnTo>
              <a:lnTo>
                <a:pt x="0" y="340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AD1C4-3C23-4FF1-A4E3-D25D9CE254D0}">
      <dsp:nvSpPr>
        <dsp:cNvPr id="0" name=""/>
        <dsp:cNvSpPr/>
      </dsp:nvSpPr>
      <dsp:spPr>
        <a:xfrm>
          <a:off x="775770" y="345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0572D-ACC9-4BE3-BA6E-63E4E1B30D81}">
      <dsp:nvSpPr>
        <dsp:cNvPr id="0" name=""/>
        <dsp:cNvSpPr/>
      </dsp:nvSpPr>
      <dsp:spPr>
        <a:xfrm>
          <a:off x="905854" y="123925"/>
          <a:ext cx="1170758" cy="743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kern="12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7628" y="145699"/>
        <a:ext cx="1127210" cy="699883"/>
      </dsp:txXfrm>
    </dsp:sp>
    <dsp:sp modelId="{5D01ED97-7AEB-4C29-A927-659FD9E61F50}">
      <dsp:nvSpPr>
        <dsp:cNvPr id="0" name=""/>
        <dsp:cNvSpPr/>
      </dsp:nvSpPr>
      <dsp:spPr>
        <a:xfrm>
          <a:off x="60306" y="1084272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4C9F2-4BDC-4A16-A48A-FD1D2FF77BDB}">
      <dsp:nvSpPr>
        <dsp:cNvPr id="0" name=""/>
        <dsp:cNvSpPr/>
      </dsp:nvSpPr>
      <dsp:spPr>
        <a:xfrm>
          <a:off x="190390" y="1207852"/>
          <a:ext cx="1170758" cy="74343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kern="1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164" y="1229626"/>
        <a:ext cx="1127210" cy="699883"/>
      </dsp:txXfrm>
    </dsp:sp>
    <dsp:sp modelId="{5D858F69-C91C-40F5-B47C-09696012E063}">
      <dsp:nvSpPr>
        <dsp:cNvPr id="0" name=""/>
        <dsp:cNvSpPr/>
      </dsp:nvSpPr>
      <dsp:spPr>
        <a:xfrm>
          <a:off x="1491233" y="1084272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F860C-569E-48EC-B58B-CAE38355FE69}">
      <dsp:nvSpPr>
        <dsp:cNvPr id="0" name=""/>
        <dsp:cNvSpPr/>
      </dsp:nvSpPr>
      <dsp:spPr>
        <a:xfrm>
          <a:off x="1621317" y="1207852"/>
          <a:ext cx="1170758" cy="74343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3091" y="1229626"/>
        <a:ext cx="1127210" cy="699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592F-9959-4919-AD74-45F8EE465255}">
      <dsp:nvSpPr>
        <dsp:cNvPr id="0" name=""/>
        <dsp:cNvSpPr/>
      </dsp:nvSpPr>
      <dsp:spPr>
        <a:xfrm>
          <a:off x="2077826" y="956852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97"/>
              </a:lnTo>
              <a:lnTo>
                <a:pt x="736616" y="238897"/>
              </a:lnTo>
              <a:lnTo>
                <a:pt x="736616" y="350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23456-F0D8-4F3D-9B00-FE81218A3BEC}">
      <dsp:nvSpPr>
        <dsp:cNvPr id="0" name=""/>
        <dsp:cNvSpPr/>
      </dsp:nvSpPr>
      <dsp:spPr>
        <a:xfrm>
          <a:off x="1341210" y="2072825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97"/>
              </a:lnTo>
              <a:lnTo>
                <a:pt x="736616" y="238897"/>
              </a:lnTo>
              <a:lnTo>
                <a:pt x="736616" y="350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76DA1-2908-4E04-A649-72A3AD4B28D5}">
      <dsp:nvSpPr>
        <dsp:cNvPr id="0" name=""/>
        <dsp:cNvSpPr/>
      </dsp:nvSpPr>
      <dsp:spPr>
        <a:xfrm>
          <a:off x="604594" y="2072825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736616" y="0"/>
              </a:moveTo>
              <a:lnTo>
                <a:pt x="736616" y="238897"/>
              </a:lnTo>
              <a:lnTo>
                <a:pt x="0" y="238897"/>
              </a:lnTo>
              <a:lnTo>
                <a:pt x="0" y="350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86F2-104F-48D3-BB5E-78448D3F73A0}">
      <dsp:nvSpPr>
        <dsp:cNvPr id="0" name=""/>
        <dsp:cNvSpPr/>
      </dsp:nvSpPr>
      <dsp:spPr>
        <a:xfrm>
          <a:off x="1341210" y="956852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736616" y="0"/>
              </a:moveTo>
              <a:lnTo>
                <a:pt x="736616" y="238897"/>
              </a:lnTo>
              <a:lnTo>
                <a:pt x="0" y="238897"/>
              </a:lnTo>
              <a:lnTo>
                <a:pt x="0" y="350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E608C-47C5-435B-AD65-A4CA9164D9F3}">
      <dsp:nvSpPr>
        <dsp:cNvPr id="0" name=""/>
        <dsp:cNvSpPr/>
      </dsp:nvSpPr>
      <dsp:spPr>
        <a:xfrm>
          <a:off x="1475140" y="191441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B7D3CB-6484-49DF-A12B-D9E563765FE4}">
      <dsp:nvSpPr>
        <dsp:cNvPr id="0" name=""/>
        <dsp:cNvSpPr/>
      </dsp:nvSpPr>
      <dsp:spPr>
        <a:xfrm>
          <a:off x="1609070" y="318674"/>
          <a:ext cx="1205371" cy="76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1488" y="341092"/>
        <a:ext cx="1160535" cy="720575"/>
      </dsp:txXfrm>
    </dsp:sp>
    <dsp:sp modelId="{13E5BD88-4264-488A-9F81-697ECD26AF26}">
      <dsp:nvSpPr>
        <dsp:cNvPr id="0" name=""/>
        <dsp:cNvSpPr/>
      </dsp:nvSpPr>
      <dsp:spPr>
        <a:xfrm>
          <a:off x="738524" y="1307414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CCD1B1-211A-4CB3-BE96-C32B18ACDDA1}">
      <dsp:nvSpPr>
        <dsp:cNvPr id="0" name=""/>
        <dsp:cNvSpPr/>
      </dsp:nvSpPr>
      <dsp:spPr>
        <a:xfrm>
          <a:off x="872454" y="1434648"/>
          <a:ext cx="1205371" cy="76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4872" y="1457066"/>
        <a:ext cx="1160535" cy="720575"/>
      </dsp:txXfrm>
    </dsp:sp>
    <dsp:sp modelId="{E90B6E75-343A-4D39-966B-51E971403596}">
      <dsp:nvSpPr>
        <dsp:cNvPr id="0" name=""/>
        <dsp:cNvSpPr/>
      </dsp:nvSpPr>
      <dsp:spPr>
        <a:xfrm>
          <a:off x="1908" y="2423388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A6AEB9-B839-493E-8408-8B4101A9305C}">
      <dsp:nvSpPr>
        <dsp:cNvPr id="0" name=""/>
        <dsp:cNvSpPr/>
      </dsp:nvSpPr>
      <dsp:spPr>
        <a:xfrm>
          <a:off x="135838" y="2550621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256" y="2573039"/>
        <a:ext cx="1160535" cy="720575"/>
      </dsp:txXfrm>
    </dsp:sp>
    <dsp:sp modelId="{5B04BC43-7663-4709-B7A8-4E278CE9EE44}">
      <dsp:nvSpPr>
        <dsp:cNvPr id="0" name=""/>
        <dsp:cNvSpPr/>
      </dsp:nvSpPr>
      <dsp:spPr>
        <a:xfrm>
          <a:off x="1475140" y="2423388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BAFDC3-22BB-4EE6-A0B0-0E615515FB14}">
      <dsp:nvSpPr>
        <dsp:cNvPr id="0" name=""/>
        <dsp:cNvSpPr/>
      </dsp:nvSpPr>
      <dsp:spPr>
        <a:xfrm>
          <a:off x="1609070" y="2550621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1488" y="2573039"/>
        <a:ext cx="1160535" cy="720575"/>
      </dsp:txXfrm>
    </dsp:sp>
    <dsp:sp modelId="{9B8A9B1D-1339-4035-A80A-933B88A1B8B7}">
      <dsp:nvSpPr>
        <dsp:cNvPr id="0" name=""/>
        <dsp:cNvSpPr/>
      </dsp:nvSpPr>
      <dsp:spPr>
        <a:xfrm>
          <a:off x="2211756" y="1307414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A0F73F-6736-4E31-ADCB-0896B9E8E10C}">
      <dsp:nvSpPr>
        <dsp:cNvPr id="0" name=""/>
        <dsp:cNvSpPr/>
      </dsp:nvSpPr>
      <dsp:spPr>
        <a:xfrm>
          <a:off x="2345686" y="1434648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8104" y="1457066"/>
        <a:ext cx="1160535" cy="72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30FCF-9514-4783-8F03-C98FE24A0DFB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0D4D-EE8D-4807-A610-3343B7A9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7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364E-384E-41C8-BFB6-9072B388D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C0079-1444-4555-9ADC-6112F286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D4EA6-4205-417C-8A70-FC3F44FB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D422-F6F4-4297-B0EE-9E88F82D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1CA8-1A16-4FB9-9553-C84DE8C1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035E-5FD1-4E08-B020-6C55391D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95894-2A83-4DCC-9F75-7A374FB1D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14CA6-B553-4136-8424-3874D306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A3934-3D7D-4545-B41D-8294C685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EE3A-BC96-44F9-98A9-8F481D55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0A6EB-4E72-48B1-BD9D-538137CC7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F230-4CCE-42AF-B572-B36D6C47A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54929-CB7A-48DF-8196-0C7CE92D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A4CF9-1F6A-4C3E-85B0-247CB034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325EE-DCCD-439D-9706-2B5FD433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CEB5-661B-4480-8DB4-50FD3E13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D6D2-1A25-424E-AF44-EB5A47FB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D1D5E-2F7F-46B2-935B-BFCCA1FE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BFE9-3D52-48EC-AC60-E148127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5B09A-4FDE-4CB9-BE82-1C0A6D5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625A-E372-4658-B91F-E52C1E2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37F5-777E-4E1C-B1CF-C4865B8F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1249E-8041-479E-B1A3-9E4239B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05FA-72D8-46A2-B3B3-9628E2BE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9C40-347E-4DF4-9896-63FB7107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20AF-B1D9-410C-98EA-CB55D0E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0DA24-FAF4-4C6C-9CA7-DFD1C3829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2A16E-4451-46F7-A058-04B06B02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299D3-7FCF-4637-85B2-A632114B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9FBFF-6DFE-4728-BDB1-5DB0BA26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732A-B1D7-42FF-9D70-6D22334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5F22-FCF4-48C5-B458-9103C9BC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50037-6181-4DF7-B765-81090C51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7A09-1E85-478B-9E60-FA0270CD3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6B265-FEC0-4AA7-851E-4B4C15CCE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F9231-6266-4F83-87C6-EFEDEA769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0065C-1220-4FC0-9318-4A246AAD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72588-BDF8-40B2-A95A-57D934B3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AB0CC-4808-45E1-94F7-2CFF171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0B3A-D613-40F1-B74D-18889DB6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B25EA-89A5-4681-B8EF-7C835628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71611-062B-4A47-8279-ED8866C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81093-EB8C-4E5E-93F6-1936389A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70AD-4692-4E3F-B26B-CF5FD926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70B0A-0BD0-4051-8BDD-B87161B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776C3-F991-49AF-B0A0-B0DB95E8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1E43-E1B3-496E-B1F2-39942E98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BC4A-13BB-4D63-8BC6-6EC3D1CC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83A30-7932-45A5-A21E-C58DF1172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29049-4718-40DD-A7CD-F8A5FE37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B1DA2-462A-40A6-8AB8-CB2A146D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E5C5B-63C5-410E-8962-4F1B464F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B14C-BA9D-47F8-A851-72A474DB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524EA-69AA-4413-B454-E63962FE1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5258A-559A-427C-96CE-E15D2C3AD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8EA0-2036-4190-B12E-F818125D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FF7E7-615A-4E0F-823A-0C1507E0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F2ED2-CC1B-4985-B29A-69D0F53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D8AD2-6663-48BE-B5EC-0E79781A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C716D-7CD0-4C78-A4BF-9692647D9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CE86-4D87-420C-BD46-3CA39DD57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33F6-96DE-4CD2-94CB-FFF3B8E82D20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C2842-9622-4AE1-AC30-1A2A133A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CF88-4E4A-4EFE-9A72-C4B7E1EDE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7718256-8449-466B-A88A-12DC93D017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ome-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2405" TargetMode="External"/><Relationship Id="rId7" Type="http://schemas.openxmlformats.org/officeDocument/2006/relationships/hyperlink" Target="https://behindstarbursteyes.wordpress.com/2016/04/05/goodbye-toddlerhood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pngimg.com/download/811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EAFF8-5CB0-4AC5-BEF9-D1FDD108BD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85">
            <a:extLst>
              <a:ext uri="{FF2B5EF4-FFF2-40B4-BE49-F238E27FC236}">
                <a16:creationId xmlns:a16="http://schemas.microsoft.com/office/drawing/2014/main" id="{37840E14-86DD-4DAE-84D0-BC544231057F}"/>
              </a:ext>
            </a:extLst>
          </p:cNvPr>
          <p:cNvSpPr txBox="1"/>
          <p:nvPr/>
        </p:nvSpPr>
        <p:spPr>
          <a:xfrm>
            <a:off x="198782" y="2898913"/>
            <a:ext cx="12086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0CC10-1B9F-4F59-BB55-9C24D2A72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694"/>
          <a:stretch/>
        </p:blipFill>
        <p:spPr>
          <a:xfrm>
            <a:off x="998805" y="978400"/>
            <a:ext cx="3973879" cy="4972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FAA1B-BD2D-4E92-A90E-E51861CB6B5F}"/>
              </a:ext>
            </a:extLst>
          </p:cNvPr>
          <p:cNvSpPr txBox="1"/>
          <p:nvPr/>
        </p:nvSpPr>
        <p:spPr>
          <a:xfrm>
            <a:off x="1388621" y="1624906"/>
            <a:ext cx="3194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6460B65-86FC-4C9A-B20B-66A88C9E9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936" y="1858617"/>
            <a:ext cx="6553752" cy="3140765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16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 গুণনীয়ক ও </a:t>
            </a:r>
            <a:r>
              <a:rPr lang="bn-BD" sz="4400" b="1" dirty="0">
                <a:solidFill>
                  <a:schemeClr val="bg1"/>
                </a:solidFill>
              </a:rPr>
              <a:t>গরিষ্ঠ সাধারন গুনীয়ক </a:t>
            </a:r>
            <a:r>
              <a:rPr lang="en-US" sz="4400" b="1" dirty="0">
                <a:solidFill>
                  <a:schemeClr val="bg1"/>
                </a:solidFill>
              </a:rPr>
              <a:t>এর </a:t>
            </a:r>
            <a:r>
              <a:rPr lang="bn-BD" sz="4400" b="1" dirty="0">
                <a:solidFill>
                  <a:schemeClr val="bg1"/>
                </a:solidFill>
              </a:rPr>
              <a:t>পার্থক্য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বের কর।</a:t>
            </a:r>
            <a:r>
              <a:rPr lang="bn-BD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8978FF-87A5-4958-8506-975028DEE68F}"/>
              </a:ext>
            </a:extLst>
          </p:cNvPr>
          <p:cNvSpPr txBox="1">
            <a:spLocks/>
          </p:cNvSpPr>
          <p:nvPr/>
        </p:nvSpPr>
        <p:spPr>
          <a:xfrm>
            <a:off x="2221476" y="615411"/>
            <a:ext cx="8885584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/>
              <a:t>গুণনীয়ক এর সাহায্যে গ.সা.গু. নির্ণয়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E538C-DFE2-48F6-B941-A0658E01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36" y="2575469"/>
            <a:ext cx="11713128" cy="2875736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8E950E5A-095C-4567-929A-1893B95CA9C6}"/>
              </a:ext>
            </a:extLst>
          </p:cNvPr>
          <p:cNvSpPr/>
          <p:nvPr/>
        </p:nvSpPr>
        <p:spPr>
          <a:xfrm>
            <a:off x="5051685" y="2443396"/>
            <a:ext cx="1229194" cy="1798819"/>
          </a:xfrm>
          <a:prstGeom prst="parallelogram">
            <a:avLst/>
          </a:prstGeom>
          <a:noFill/>
          <a:ln w="38100">
            <a:solidFill>
              <a:srgbClr val="25E6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3A140426-67AB-4CFE-BEF8-CC2BF1BA6633}"/>
              </a:ext>
            </a:extLst>
          </p:cNvPr>
          <p:cNvSpPr/>
          <p:nvPr/>
        </p:nvSpPr>
        <p:spPr>
          <a:xfrm rot="5400000">
            <a:off x="6534494" y="3761170"/>
            <a:ext cx="444428" cy="404954"/>
          </a:xfrm>
          <a:prstGeom prst="flowChartPreparation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924B0AC2-A9E2-4C76-A1C4-2C285D1A1939}"/>
              </a:ext>
            </a:extLst>
          </p:cNvPr>
          <p:cNvSpPr/>
          <p:nvPr/>
        </p:nvSpPr>
        <p:spPr>
          <a:xfrm rot="5400000">
            <a:off x="6180351" y="2640184"/>
            <a:ext cx="444428" cy="404954"/>
          </a:xfrm>
          <a:prstGeom prst="flowChartPreparation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F72C6B7D-1942-4090-B901-422336774AD2}"/>
              </a:ext>
            </a:extLst>
          </p:cNvPr>
          <p:cNvSpPr/>
          <p:nvPr/>
        </p:nvSpPr>
        <p:spPr>
          <a:xfrm rot="5400000">
            <a:off x="6686894" y="3200956"/>
            <a:ext cx="444428" cy="404954"/>
          </a:xfrm>
          <a:prstGeom prst="flowChartPreparation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4907D4-75EA-4F45-962B-FD0EAC4D0242}"/>
              </a:ext>
            </a:extLst>
          </p:cNvPr>
          <p:cNvSpPr txBox="1">
            <a:spLocks/>
          </p:cNvSpPr>
          <p:nvPr/>
        </p:nvSpPr>
        <p:spPr>
          <a:xfrm>
            <a:off x="1126435" y="495489"/>
            <a:ext cx="9965635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/>
              <a:t>মৌলিক</a:t>
            </a:r>
            <a:r>
              <a:rPr lang="en-US" sz="5400" b="1" dirty="0"/>
              <a:t> </a:t>
            </a:r>
            <a:r>
              <a:rPr lang="bn-BD" sz="5400" b="1" dirty="0"/>
              <a:t>গুণনীয়ক এর সাহায্যে গ.সা.গু. নির্ণয়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D5A4A-42C0-4978-81A6-A45C8C65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2363028"/>
            <a:ext cx="10234612" cy="3600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3AD64D-0AFA-41AA-ACA9-1330F33F5761}"/>
              </a:ext>
            </a:extLst>
          </p:cNvPr>
          <p:cNvSpPr/>
          <p:nvPr/>
        </p:nvSpPr>
        <p:spPr>
          <a:xfrm>
            <a:off x="8259580" y="2363028"/>
            <a:ext cx="1079292" cy="1999110"/>
          </a:xfrm>
          <a:prstGeom prst="rect">
            <a:avLst/>
          </a:prstGeom>
          <a:noFill/>
          <a:ln w="107950" cmpd="dbl">
            <a:solidFill>
              <a:srgbClr val="00BDFB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6796BB-D2B6-473A-9103-B3B8940B8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>
          <a:xfrm>
            <a:off x="894081" y="1001487"/>
            <a:ext cx="4521980" cy="4522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971FC-E96E-44FD-A6BE-5E309ADF9416}"/>
              </a:ext>
            </a:extLst>
          </p:cNvPr>
          <p:cNvSpPr txBox="1"/>
          <p:nvPr/>
        </p:nvSpPr>
        <p:spPr>
          <a:xfrm>
            <a:off x="1576475" y="2632163"/>
            <a:ext cx="3157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কাজঃ 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A1C1B8-C471-4BA3-B236-4E7890FBA770}"/>
              </a:ext>
            </a:extLst>
          </p:cNvPr>
          <p:cNvSpPr/>
          <p:nvPr/>
        </p:nvSpPr>
        <p:spPr>
          <a:xfrm>
            <a:off x="5669503" y="1001487"/>
            <a:ext cx="5628416" cy="4522218"/>
          </a:xfrm>
          <a:prstGeom prst="rect">
            <a:avLst/>
          </a:prstGeom>
          <a:solidFill>
            <a:srgbClr val="00BDF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৩২, ৫২ ও ৭৬ এর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 ও মৌলিক গুণনীয়ক এর সাহায্যে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গ.সা.গু. নির্ণয়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ED4290-B893-44D9-B393-625F048654AE}"/>
              </a:ext>
            </a:extLst>
          </p:cNvPr>
          <p:cNvSpPr txBox="1">
            <a:spLocks/>
          </p:cNvSpPr>
          <p:nvPr/>
        </p:nvSpPr>
        <p:spPr>
          <a:xfrm>
            <a:off x="2855843" y="468985"/>
            <a:ext cx="7851914" cy="9792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/>
              <a:t>ভাগ</a:t>
            </a:r>
            <a:r>
              <a:rPr lang="en-US" sz="5400" b="1" dirty="0"/>
              <a:t>/</a:t>
            </a:r>
            <a:r>
              <a:rPr lang="bn-BD" sz="5400" b="1" dirty="0"/>
              <a:t>ইউক্লিডীয়</a:t>
            </a:r>
            <a:r>
              <a:rPr lang="en-US" sz="5400" b="1" dirty="0"/>
              <a:t> </a:t>
            </a:r>
            <a:r>
              <a:rPr lang="bn-BD" sz="5400" b="1" dirty="0"/>
              <a:t>পক্রিয়ায় গ.সা.গু. নির্ণয়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88C6D-5153-4764-9F0A-9B85C9D9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94" y="1562030"/>
            <a:ext cx="3771900" cy="431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99B8E-4FDF-4792-AA15-41983C9E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01" y="1608925"/>
            <a:ext cx="2076450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A90A4-01FC-4F44-BCCC-FAB921416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1" y="1280313"/>
            <a:ext cx="5829300" cy="657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A49DD-6DEB-408D-8B90-05057AECE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1" y="5837295"/>
            <a:ext cx="114681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9ED269-69B0-4AA5-8E98-4F89A1793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565" y="5942800"/>
            <a:ext cx="57816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452878-A5D9-4E16-93E2-5340FA3AAE89}"/>
              </a:ext>
            </a:extLst>
          </p:cNvPr>
          <p:cNvSpPr/>
          <p:nvPr/>
        </p:nvSpPr>
        <p:spPr>
          <a:xfrm>
            <a:off x="5069915" y="387589"/>
            <a:ext cx="2052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5F7A8-D3C7-4B43-A976-BA395942159C}"/>
              </a:ext>
            </a:extLst>
          </p:cNvPr>
          <p:cNvSpPr txBox="1"/>
          <p:nvPr/>
        </p:nvSpPr>
        <p:spPr>
          <a:xfrm>
            <a:off x="548005" y="1353978"/>
            <a:ext cx="1077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৫জন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D0C60-1125-407A-A7DB-658B7F9A0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343" y="1827354"/>
            <a:ext cx="4912438" cy="3276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585E1-75FC-429C-AC59-B0B53FCA2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24" y="5403627"/>
            <a:ext cx="11141146" cy="9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765874-55DB-44F2-AFB4-56C703706082}"/>
              </a:ext>
            </a:extLst>
          </p:cNvPr>
          <p:cNvSpPr/>
          <p:nvPr/>
        </p:nvSpPr>
        <p:spPr>
          <a:xfrm>
            <a:off x="4931756" y="432338"/>
            <a:ext cx="232848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70E96-F1D7-481B-9BF7-0A14099F516C}"/>
              </a:ext>
            </a:extLst>
          </p:cNvPr>
          <p:cNvSpPr/>
          <p:nvPr/>
        </p:nvSpPr>
        <p:spPr>
          <a:xfrm>
            <a:off x="327139" y="4170121"/>
            <a:ext cx="530916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cs typeface="Nikosh" panose="02000000000000000000" pitchFamily="2" charset="0"/>
              </a:rPr>
              <a:t>২</a:t>
            </a:r>
            <a:r>
              <a:rPr lang="bn-IN" sz="2400" b="1" dirty="0">
                <a:cs typeface="Nikosh" panose="02000000000000000000" pitchFamily="2" charset="0"/>
              </a:rPr>
              <a:t>। </a:t>
            </a:r>
            <a:r>
              <a:rPr lang="bn-BD" sz="2400" b="1" dirty="0">
                <a:cs typeface="Nikosh" panose="02000000000000000000" pitchFamily="2" charset="0"/>
              </a:rPr>
              <a:t>একাধিক সংখ্যার সাধারণ গুণনীয়কের মধ্যে সবচেয়ে বড়টিকে কী বলা হয়?</a:t>
            </a:r>
            <a:endParaRPr lang="en-US" sz="2400" b="1" dirty="0"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6F1A7-9DF2-4DBF-B2AA-48770A03BC69}"/>
              </a:ext>
            </a:extLst>
          </p:cNvPr>
          <p:cNvSpPr txBox="1"/>
          <p:nvPr/>
        </p:nvSpPr>
        <p:spPr>
          <a:xfrm>
            <a:off x="358816" y="1576684"/>
            <a:ext cx="400025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cs typeface="Nikosh" panose="02000000000000000000" pitchFamily="2" charset="0"/>
              </a:rPr>
              <a:t>১। </a:t>
            </a:r>
            <a:r>
              <a:rPr lang="bn-BD" sz="2400" b="1" dirty="0">
                <a:cs typeface="Times New Roman" panose="02020603050405020304" pitchFamily="18" charset="0"/>
              </a:rPr>
              <a:t>১২, ২৪, ১৮-এর গ.সা.গু. কত?</a:t>
            </a:r>
            <a:endParaRPr lang="en-US" sz="2400" b="1" dirty="0"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03259-18C4-424D-95BF-821ECDBF938C}"/>
              </a:ext>
            </a:extLst>
          </p:cNvPr>
          <p:cNvSpPr/>
          <p:nvPr/>
        </p:nvSpPr>
        <p:spPr>
          <a:xfrm>
            <a:off x="1057901" y="2284602"/>
            <a:ext cx="384763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(ক) ২                   (খ) ৪</a:t>
            </a:r>
          </a:p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</a:t>
            </a:r>
          </a:p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(গ) ৬                   (ঘ) ৮</a:t>
            </a:r>
            <a:endParaRPr lang="en-US" sz="2400" dirty="0">
              <a:cs typeface="Nikosh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30590C-E599-4581-99F0-2497D35667D7}"/>
              </a:ext>
            </a:extLst>
          </p:cNvPr>
          <p:cNvSpPr/>
          <p:nvPr/>
        </p:nvSpPr>
        <p:spPr>
          <a:xfrm>
            <a:off x="1025174" y="5099055"/>
            <a:ext cx="384763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(ক) ল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.সা.গু।</a:t>
            </a:r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      (খ)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গুণনীয়ক</a:t>
            </a:r>
            <a:endParaRPr lang="en-US" sz="2400" dirty="0">
              <a:cs typeface="Nikosh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</a:t>
            </a:r>
          </a:p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(গ)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গুণিতক</a:t>
            </a:r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       (ঘ)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গ.সা.গু।</a:t>
            </a:r>
            <a:endParaRPr lang="en-US" sz="2400" dirty="0">
              <a:cs typeface="Nikosh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4340E3-D90D-40DD-9822-3314170236DF}"/>
              </a:ext>
            </a:extLst>
          </p:cNvPr>
          <p:cNvSpPr/>
          <p:nvPr/>
        </p:nvSpPr>
        <p:spPr>
          <a:xfrm>
            <a:off x="6254263" y="1561337"/>
            <a:ext cx="316144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cs typeface="Nikosh" panose="02000000000000000000" pitchFamily="2" charset="0"/>
              </a:rPr>
              <a:t>৩</a:t>
            </a:r>
            <a:r>
              <a:rPr lang="bn-IN" sz="2400" b="1" dirty="0">
                <a:cs typeface="Nikosh" panose="02000000000000000000" pitchFamily="2" charset="0"/>
              </a:rPr>
              <a:t>। </a:t>
            </a:r>
            <a:r>
              <a:rPr lang="bn-BD" sz="2400" b="1" dirty="0">
                <a:cs typeface="Nikosh" panose="02000000000000000000" pitchFamily="2" charset="0"/>
              </a:rPr>
              <a:t>১৮-এর সব গুণনীয়ক লেখো।</a:t>
            </a:r>
            <a:endParaRPr lang="en-US" sz="2400" b="1" dirty="0">
              <a:cs typeface="Nikosh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674A86-BD0E-4DD0-8A88-A81E2F2E0CA2}"/>
              </a:ext>
            </a:extLst>
          </p:cNvPr>
          <p:cNvSpPr/>
          <p:nvPr/>
        </p:nvSpPr>
        <p:spPr>
          <a:xfrm>
            <a:off x="6514664" y="2109852"/>
            <a:ext cx="490639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(ক)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১, ২, ৬, ৯, ১৮</a:t>
            </a:r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    (খ)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১, ২, ৩, ৬, ১৮</a:t>
            </a:r>
            <a:endParaRPr lang="en-US" sz="2400" dirty="0">
              <a:cs typeface="Nikosh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</a:t>
            </a:r>
          </a:p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(গ)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১, ২, ৩, ৬, ৯,</a:t>
            </a:r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     (ঘ)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১, ২, ৩, ৬, ৯, ১৮</a:t>
            </a:r>
            <a:endParaRPr lang="en-US" sz="2400" dirty="0">
              <a:cs typeface="Nikosh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9FF603-3BD0-4C33-B17E-D5D3B60FC243}"/>
              </a:ext>
            </a:extLst>
          </p:cNvPr>
          <p:cNvSpPr/>
          <p:nvPr/>
        </p:nvSpPr>
        <p:spPr>
          <a:xfrm>
            <a:off x="6254263" y="4161714"/>
            <a:ext cx="516679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cs typeface="Nikosh" panose="02000000000000000000" pitchFamily="2" charset="0"/>
              </a:rPr>
              <a:t>৪</a:t>
            </a:r>
            <a:r>
              <a:rPr lang="bn-IN" sz="2400" b="1" dirty="0">
                <a:cs typeface="Nikosh" panose="02000000000000000000" pitchFamily="2" charset="0"/>
              </a:rPr>
              <a:t>। </a:t>
            </a:r>
            <a:r>
              <a:rPr lang="bn-IN" sz="2400" b="1" dirty="0">
                <a:solidFill>
                  <a:schemeClr val="tx1"/>
                </a:solidFill>
                <a:cs typeface="NikoshBAN" panose="02000000000000000000" pitchFamily="2" charset="0"/>
              </a:rPr>
              <a:t>ভাগ প্রক্রিয়ায় গ. সা. গু নির্ণয় করাকে কী বলা হয়?</a:t>
            </a:r>
            <a:endParaRPr lang="en-US" sz="2400" b="1" dirty="0">
              <a:cs typeface="Nikosh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DF3B6-D290-4ADD-9EC3-B260D93CF5DE}"/>
              </a:ext>
            </a:extLst>
          </p:cNvPr>
          <p:cNvSpPr/>
          <p:nvPr/>
        </p:nvSpPr>
        <p:spPr>
          <a:xfrm>
            <a:off x="6902558" y="5026423"/>
            <a:ext cx="464599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(ক)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ইউক্লিডীয় প্রক্রিয়া</a:t>
            </a:r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(খ)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গুণনীয়ক</a:t>
            </a:r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2400" dirty="0">
                <a:cs typeface="Nikosh" panose="02000000000000000000" pitchFamily="2" charset="0"/>
                <a:sym typeface="Wingdings" panose="05000000000000000000" pitchFamily="2" charset="2"/>
              </a:rPr>
              <a:t>প্রক্রিয়া </a:t>
            </a:r>
            <a:endParaRPr lang="en-US" sz="2400" dirty="0">
              <a:cs typeface="Nikosh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</a:t>
            </a:r>
          </a:p>
          <a:p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(গ) ক ও খ </a:t>
            </a:r>
            <a:r>
              <a:rPr lang="en-US" sz="2400" dirty="0" err="1">
                <a:cs typeface="Nikosh" panose="02000000000000000000" pitchFamily="2" charset="0"/>
                <a:sym typeface="Wingdings" panose="05000000000000000000" pitchFamily="2" charset="2"/>
              </a:rPr>
              <a:t>উভয়</a:t>
            </a:r>
            <a:r>
              <a:rPr lang="en-US" sz="2400" dirty="0">
                <a:cs typeface="Nikosh" panose="02000000000000000000" pitchFamily="2" charset="0"/>
                <a:sym typeface="Wingdings" panose="05000000000000000000" pitchFamily="2" charset="2"/>
              </a:rPr>
              <a:t>             (ঘ) কোনটি </a:t>
            </a:r>
            <a:r>
              <a:rPr lang="en-US" sz="2400" dirty="0" err="1">
                <a:cs typeface="Nikosh" panose="02000000000000000000" pitchFamily="2" charset="0"/>
                <a:sym typeface="Wingdings" panose="05000000000000000000" pitchFamily="2" charset="2"/>
              </a:rPr>
              <a:t>নয়</a:t>
            </a:r>
            <a:endParaRPr lang="en-US" sz="2400" dirty="0">
              <a:cs typeface="Nikosh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62FE46-EF91-443D-AF27-F19DD7C72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8" y="2917761"/>
            <a:ext cx="660446" cy="60651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D6AE407A-3C69-44A3-8144-0DAA03843FD6}"/>
              </a:ext>
            </a:extLst>
          </p:cNvPr>
          <p:cNvSpPr txBox="1"/>
          <p:nvPr/>
        </p:nvSpPr>
        <p:spPr>
          <a:xfrm>
            <a:off x="8382362" y="754628"/>
            <a:ext cx="275440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70F39D-099A-4BC5-A890-12DD8527E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39" y="5622561"/>
            <a:ext cx="636779" cy="584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A50DB-A9F8-4F83-8846-ADE89CA1C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96" y="2673545"/>
            <a:ext cx="634300" cy="606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99CDC8-1665-415D-8941-4CB61D8ED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9" y="4842383"/>
            <a:ext cx="634300" cy="6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DD5DB-6A29-424E-A1B5-DCC0489A338A}"/>
              </a:ext>
            </a:extLst>
          </p:cNvPr>
          <p:cNvSpPr txBox="1"/>
          <p:nvPr/>
        </p:nvSpPr>
        <p:spPr>
          <a:xfrm>
            <a:off x="5086349" y="733909"/>
            <a:ext cx="20193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9D5F5-A8F3-4847-8F34-694B97435035}"/>
              </a:ext>
            </a:extLst>
          </p:cNvPr>
          <p:cNvSpPr txBox="1"/>
          <p:nvPr/>
        </p:nvSpPr>
        <p:spPr>
          <a:xfrm>
            <a:off x="174458" y="5630871"/>
            <a:ext cx="1184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 বইয়ের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অনুশীলনী</a:t>
            </a:r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১.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এর</a:t>
            </a:r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নং প্রশ্নের সমস্যা গুলোর সমাধান করে নিয়ে</a:t>
            </a:r>
            <a:r>
              <a:rPr lang="en-US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আসবে।</a:t>
            </a:r>
            <a:endParaRPr lang="en-US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853DA-1060-472D-8660-2E641E4CD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7066" y="934741"/>
            <a:ext cx="5197868" cy="49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1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64C29-4677-4253-A2D6-87F2BCAA9F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5266824" y="2151727"/>
            <a:ext cx="6402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mond 22">
            <a:extLst>
              <a:ext uri="{FF2B5EF4-FFF2-40B4-BE49-F238E27FC236}">
                <a16:creationId xmlns:a16="http://schemas.microsoft.com/office/drawing/2014/main" id="{0B1CBAA6-CF6F-4489-B76B-145BA7134A92}"/>
              </a:ext>
            </a:extLst>
          </p:cNvPr>
          <p:cNvSpPr/>
          <p:nvPr/>
        </p:nvSpPr>
        <p:spPr>
          <a:xfrm>
            <a:off x="2250442" y="4965089"/>
            <a:ext cx="2851402" cy="3047269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54C4D-E760-4C35-8C20-D55C902514DB}"/>
              </a:ext>
            </a:extLst>
          </p:cNvPr>
          <p:cNvSpPr/>
          <p:nvPr/>
        </p:nvSpPr>
        <p:spPr>
          <a:xfrm>
            <a:off x="2070045" y="5674551"/>
            <a:ext cx="3227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ল,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টাঙ্গাইল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424562" y="1606150"/>
            <a:ext cx="5483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গোলাম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4800" dirty="0">
              <a:latin typeface="Lato" panose="020F0502020204030203" pitchFamily="34" charset="0"/>
              <a:cs typeface="Nikosh" panose="02000000000000000000" pitchFamily="2" charset="0"/>
            </a:endParaRPr>
          </a:p>
          <a:p>
            <a:pPr lvl="0" algn="r" defTabSz="914400"/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বি.এস.সি (অনার্স)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ফিশারীজ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স ই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িশ্ব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য়,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িংহ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1475A786-4957-45E7-AF70-ECB8F71FB6EC}"/>
              </a:ext>
            </a:extLst>
          </p:cNvPr>
          <p:cNvSpPr/>
          <p:nvPr/>
        </p:nvSpPr>
        <p:spPr>
          <a:xfrm>
            <a:off x="-1155943" y="-440873"/>
            <a:ext cx="9626157" cy="8605157"/>
          </a:xfrm>
          <a:prstGeom prst="diamond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85BFA1-6A83-4CE8-BC20-66705BE98AEF}"/>
              </a:ext>
            </a:extLst>
          </p:cNvPr>
          <p:cNvSpPr/>
          <p:nvPr/>
        </p:nvSpPr>
        <p:spPr>
          <a:xfrm rot="18964745">
            <a:off x="7265157" y="-1512582"/>
            <a:ext cx="5366657" cy="4441071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B5F9F8-5ECB-4E85-A711-605F6987A49F}"/>
              </a:ext>
            </a:extLst>
          </p:cNvPr>
          <p:cNvSpPr/>
          <p:nvPr/>
        </p:nvSpPr>
        <p:spPr>
          <a:xfrm rot="18964745">
            <a:off x="8095011" y="6200512"/>
            <a:ext cx="2279451" cy="1743663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1B5C809D-4A34-4EC3-833E-1151161F7598}"/>
              </a:ext>
            </a:extLst>
          </p:cNvPr>
          <p:cNvSpPr/>
          <p:nvPr/>
        </p:nvSpPr>
        <p:spPr>
          <a:xfrm>
            <a:off x="6816690" y="754667"/>
            <a:ext cx="4540488" cy="437657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B3DB8240-CB45-4CEF-B5A4-B2E6D10EB57D}"/>
              </a:ext>
            </a:extLst>
          </p:cNvPr>
          <p:cNvSpPr/>
          <p:nvPr/>
        </p:nvSpPr>
        <p:spPr>
          <a:xfrm>
            <a:off x="10230253" y="1748022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CD5C28B8-09DA-448E-AD5B-724278094F44}"/>
              </a:ext>
            </a:extLst>
          </p:cNvPr>
          <p:cNvSpPr/>
          <p:nvPr/>
        </p:nvSpPr>
        <p:spPr>
          <a:xfrm>
            <a:off x="7845907" y="4495358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835B8D31-6501-4A54-BD61-32F0458A373B}"/>
              </a:ext>
            </a:extLst>
          </p:cNvPr>
          <p:cNvSpPr/>
          <p:nvPr/>
        </p:nvSpPr>
        <p:spPr>
          <a:xfrm>
            <a:off x="6362633" y="3134281"/>
            <a:ext cx="830860" cy="80024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56DDD939-DD08-45CA-9BA2-5464D7435CAF}"/>
              </a:ext>
            </a:extLst>
          </p:cNvPr>
          <p:cNvSpPr/>
          <p:nvPr/>
        </p:nvSpPr>
        <p:spPr>
          <a:xfrm>
            <a:off x="6555974" y="898253"/>
            <a:ext cx="4540488" cy="437657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87C81777-C8A9-40A9-BC8C-E51A09B3DB09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407" r="-2500" b="17796"/>
          <a:stretch/>
        </p:blipFill>
        <p:spPr>
          <a:xfrm>
            <a:off x="6985040" y="1307489"/>
            <a:ext cx="3657600" cy="3657600"/>
          </a:xfrm>
          <a:noFill/>
          <a:ln w="63500" cmpd="dbl">
            <a:solidFill>
              <a:srgbClr val="007879"/>
            </a:solidFill>
            <a:prstDash val="solid"/>
            <a:bevel/>
          </a:ln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754EBDAE-B01C-482E-B25B-D049B4BFD2DA}"/>
              </a:ext>
            </a:extLst>
          </p:cNvPr>
          <p:cNvSpPr/>
          <p:nvPr/>
        </p:nvSpPr>
        <p:spPr>
          <a:xfrm>
            <a:off x="1369249" y="4092090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6A28AC-98A9-4C5D-82E3-1C4475987F1F}"/>
              </a:ext>
            </a:extLst>
          </p:cNvPr>
          <p:cNvSpPr/>
          <p:nvPr/>
        </p:nvSpPr>
        <p:spPr>
          <a:xfrm>
            <a:off x="3139625" y="4104689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1527E63-90EE-46EB-8246-00110F5D77F5}"/>
              </a:ext>
            </a:extLst>
          </p:cNvPr>
          <p:cNvSpPr/>
          <p:nvPr/>
        </p:nvSpPr>
        <p:spPr>
          <a:xfrm>
            <a:off x="4985641" y="4106835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Picture 71" descr="Classroom">
            <a:extLst>
              <a:ext uri="{FF2B5EF4-FFF2-40B4-BE49-F238E27FC236}">
                <a16:creationId xmlns:a16="http://schemas.microsoft.com/office/drawing/2014/main" id="{80D30F56-C43D-4FF1-B54C-F4A300DA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7263" y="4248675"/>
            <a:ext cx="525574" cy="525574"/>
          </a:xfrm>
          <a:prstGeom prst="rect">
            <a:avLst/>
          </a:prstGeom>
        </p:spPr>
      </p:pic>
      <p:pic>
        <p:nvPicPr>
          <p:cNvPr id="74" name="Picture 73" descr="Globe">
            <a:extLst>
              <a:ext uri="{FF2B5EF4-FFF2-40B4-BE49-F238E27FC236}">
                <a16:creationId xmlns:a16="http://schemas.microsoft.com/office/drawing/2014/main" id="{DAE603F7-6814-43DC-A2D1-00584BED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56235" y="4280766"/>
            <a:ext cx="512614" cy="512614"/>
          </a:xfrm>
          <a:prstGeom prst="rect">
            <a:avLst/>
          </a:prstGeom>
        </p:spPr>
      </p:pic>
      <p:pic>
        <p:nvPicPr>
          <p:cNvPr id="76" name="Picture 75" descr="Books">
            <a:extLst>
              <a:ext uri="{FF2B5EF4-FFF2-40B4-BE49-F238E27FC236}">
                <a16:creationId xmlns:a16="http://schemas.microsoft.com/office/drawing/2014/main" id="{D3B9CBBB-7F68-408E-9D5A-44271D12D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9636" y="4292153"/>
            <a:ext cx="474966" cy="4749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90C688-F5AA-4C81-B1FA-31584C5F3878}"/>
              </a:ext>
            </a:extLst>
          </p:cNvPr>
          <p:cNvSpPr txBox="1"/>
          <p:nvPr/>
        </p:nvSpPr>
        <p:spPr>
          <a:xfrm>
            <a:off x="2747777" y="34549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45">
        <p14:reveal/>
      </p:transition>
    </mc:Choice>
    <mc:Fallback xmlns="">
      <p:transition spd="slow" advTm="9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001AB-50DC-4487-BAD6-8DE31BFD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24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03792-0024-421A-93E1-2F74B6505DFF}"/>
              </a:ext>
            </a:extLst>
          </p:cNvPr>
          <p:cNvSpPr txBox="1"/>
          <p:nvPr/>
        </p:nvSpPr>
        <p:spPr>
          <a:xfrm>
            <a:off x="4242003" y="1338066"/>
            <a:ext cx="5854891" cy="31700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৬ষ্ঠ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অধ্যায়: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পাঠ্যাংশ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গরিষ্ঠ সাধারন গুনীয়ক</a:t>
            </a:r>
            <a:endParaRPr lang="as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সময়ঃ ৪০ মিনিট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4CC783-E23D-4716-8A1D-550816E12CA7}"/>
              </a:ext>
            </a:extLst>
          </p:cNvPr>
          <p:cNvGrpSpPr/>
          <p:nvPr/>
        </p:nvGrpSpPr>
        <p:grpSpPr>
          <a:xfrm rot="3000000">
            <a:off x="-240841" y="1235602"/>
            <a:ext cx="560001" cy="4811520"/>
            <a:chOff x="33040" y="1232453"/>
            <a:chExt cx="633045" cy="453259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28900A3-9C30-44A7-BE9A-7513382D55CE}"/>
                </a:ext>
              </a:extLst>
            </p:cNvPr>
            <p:cNvSpPr/>
            <p:nvPr/>
          </p:nvSpPr>
          <p:spPr>
            <a:xfrm>
              <a:off x="39754" y="1232453"/>
              <a:ext cx="620200" cy="24118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324B3C3-2CE2-4C81-85D7-EC30A336CD43}"/>
                </a:ext>
              </a:extLst>
            </p:cNvPr>
            <p:cNvSpPr/>
            <p:nvPr/>
          </p:nvSpPr>
          <p:spPr>
            <a:xfrm rot="10800000">
              <a:off x="33040" y="3649760"/>
              <a:ext cx="633045" cy="2115287"/>
            </a:xfrm>
            <a:prstGeom prst="triangle">
              <a:avLst/>
            </a:prstGeom>
            <a:solidFill>
              <a:srgbClr val="05B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5353F4C-2D24-41BB-A7EA-A568C7AC5D75}"/>
              </a:ext>
            </a:extLst>
          </p:cNvPr>
          <p:cNvSpPr/>
          <p:nvPr/>
        </p:nvSpPr>
        <p:spPr>
          <a:xfrm rot="19032323">
            <a:off x="-328283" y="3344301"/>
            <a:ext cx="695739" cy="6559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9F2ED2E-CE4A-4F8B-91FC-7701FC0948D1}"/>
              </a:ext>
            </a:extLst>
          </p:cNvPr>
          <p:cNvSpPr/>
          <p:nvPr/>
        </p:nvSpPr>
        <p:spPr>
          <a:xfrm>
            <a:off x="-4056769" y="704215"/>
            <a:ext cx="7359246" cy="5936154"/>
          </a:xfrm>
          <a:prstGeom prst="arc">
            <a:avLst>
              <a:gd name="adj1" fmla="val 16576762"/>
              <a:gd name="adj2" fmla="val 4959150"/>
            </a:avLst>
          </a:prstGeom>
          <a:ln w="57150">
            <a:solidFill>
              <a:srgbClr val="05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A5BED5-D6C2-492A-8E1E-E6DA8C7AA62B}"/>
              </a:ext>
            </a:extLst>
          </p:cNvPr>
          <p:cNvSpPr/>
          <p:nvPr/>
        </p:nvSpPr>
        <p:spPr>
          <a:xfrm>
            <a:off x="2038284" y="1475934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7D9FB-0701-4704-B564-1BFC68507573}"/>
              </a:ext>
            </a:extLst>
          </p:cNvPr>
          <p:cNvSpPr/>
          <p:nvPr/>
        </p:nvSpPr>
        <p:spPr>
          <a:xfrm>
            <a:off x="2911204" y="1485174"/>
            <a:ext cx="8702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 ও মৌলিক গুণনীয়ক সম্পর্কে ধারণা লাভ করবে।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63E080-8822-4F17-B474-553CCF3B8C8A}"/>
              </a:ext>
            </a:extLst>
          </p:cNvPr>
          <p:cNvSpPr/>
          <p:nvPr/>
        </p:nvSpPr>
        <p:spPr>
          <a:xfrm>
            <a:off x="2864333" y="2813287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36D1BF-B669-4750-8C4F-2C1D11F9F876}"/>
              </a:ext>
            </a:extLst>
          </p:cNvPr>
          <p:cNvSpPr/>
          <p:nvPr/>
        </p:nvSpPr>
        <p:spPr>
          <a:xfrm>
            <a:off x="3545558" y="2815363"/>
            <a:ext cx="6437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/>
              <a:t>গরিষ্ঠ সাধারন গুনীয়ক</a:t>
            </a:r>
            <a:r>
              <a:rPr lang="en-US" sz="2800" dirty="0"/>
              <a:t> (</a:t>
            </a:r>
            <a:r>
              <a:rPr lang="en-US" sz="2800" dirty="0" err="1"/>
              <a:t>গ.সা.গু</a:t>
            </a:r>
            <a:r>
              <a:rPr lang="en-US" sz="2800" dirty="0"/>
              <a:t>.)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EBF2F8-E5EB-4874-A813-7AF1C2DFD56D}"/>
              </a:ext>
            </a:extLst>
          </p:cNvPr>
          <p:cNvSpPr/>
          <p:nvPr/>
        </p:nvSpPr>
        <p:spPr>
          <a:xfrm>
            <a:off x="2781672" y="4318055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396C9-54AE-4F10-A701-5FF6F0C47C1B}"/>
              </a:ext>
            </a:extLst>
          </p:cNvPr>
          <p:cNvSpPr/>
          <p:nvPr/>
        </p:nvSpPr>
        <p:spPr>
          <a:xfrm>
            <a:off x="3545558" y="4322042"/>
            <a:ext cx="897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গুণনীয়ক ও মৌলিক গুণনীয়ক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/>
              <a:t> </a:t>
            </a:r>
            <a:r>
              <a:rPr lang="en-US" sz="2800" dirty="0" err="1"/>
              <a:t>গ.সা.গু</a:t>
            </a:r>
            <a:r>
              <a:rPr lang="en-US" sz="2800" dirty="0"/>
              <a:t>. </a:t>
            </a:r>
            <a:r>
              <a:rPr lang="en-US" sz="2800" dirty="0" err="1"/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B9AA7E-375F-428E-803F-A0B6EB3CC8AE}"/>
              </a:ext>
            </a:extLst>
          </p:cNvPr>
          <p:cNvSpPr/>
          <p:nvPr/>
        </p:nvSpPr>
        <p:spPr>
          <a:xfrm>
            <a:off x="1709790" y="5613458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4A5EEE-D17E-4793-A859-F94E026898C2}"/>
              </a:ext>
            </a:extLst>
          </p:cNvPr>
          <p:cNvSpPr/>
          <p:nvPr/>
        </p:nvSpPr>
        <p:spPr>
          <a:xfrm>
            <a:off x="2548690" y="5689985"/>
            <a:ext cx="9517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ভাগ </a:t>
            </a:r>
            <a:r>
              <a:rPr lang="en-US" sz="2800" dirty="0" err="1"/>
              <a:t>পক্রিয়ায়</a:t>
            </a:r>
            <a:r>
              <a:rPr lang="en-US" sz="2800" dirty="0"/>
              <a:t> </a:t>
            </a:r>
            <a:r>
              <a:rPr lang="en-US" sz="2800" dirty="0" err="1"/>
              <a:t>গ.সা.গু</a:t>
            </a:r>
            <a:r>
              <a:rPr lang="en-US" sz="2800" dirty="0"/>
              <a:t>. </a:t>
            </a:r>
            <a:r>
              <a:rPr lang="en-US" sz="2800" dirty="0" err="1"/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0DAE9-8C87-49B0-A0CB-001245FC194F}"/>
              </a:ext>
            </a:extLst>
          </p:cNvPr>
          <p:cNvSpPr txBox="1"/>
          <p:nvPr/>
        </p:nvSpPr>
        <p:spPr>
          <a:xfrm>
            <a:off x="5586346" y="288716"/>
            <a:ext cx="369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E0808-A51D-432A-B98A-5A590AA7A02A}"/>
              </a:ext>
            </a:extLst>
          </p:cNvPr>
          <p:cNvSpPr/>
          <p:nvPr/>
        </p:nvSpPr>
        <p:spPr>
          <a:xfrm>
            <a:off x="2548690" y="928114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শিক্ষার্থীরা-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12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069">
        <p15:prstTrans prst="peelOff"/>
      </p:transition>
    </mc:Choice>
    <mc:Fallback xmlns="">
      <p:transition spd="slow" advTm="47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46DF-3468-4ED1-A498-8645B894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76" y="491734"/>
            <a:ext cx="3740248" cy="900967"/>
          </a:xfrm>
        </p:spPr>
        <p:txBody>
          <a:bodyPr/>
          <a:lstStyle/>
          <a:p>
            <a:r>
              <a:rPr lang="bn-BD" sz="5400" b="1" dirty="0"/>
              <a:t>সাধারণ গুণনীয়ক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7718-6EBE-4700-8863-7FF2224D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0" y="1912026"/>
            <a:ext cx="11119339" cy="42855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BD" sz="3600" dirty="0"/>
              <a:t>কোনো সংখ্যা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en-US" sz="3600" dirty="0"/>
              <a:t> </a:t>
            </a:r>
            <a:r>
              <a:rPr lang="bn-BD" sz="3600" dirty="0"/>
              <a:t>সংখ্যা</a:t>
            </a:r>
            <a:r>
              <a:rPr lang="en-US" sz="3600" dirty="0" err="1"/>
              <a:t>গুলো</a:t>
            </a:r>
            <a:r>
              <a:rPr lang="bn-BD" sz="3600" dirty="0"/>
              <a:t> যদি দুই বা ততোধিক প্রদত্ত সংখ্যার গুণনীয়ক হয়, তবে ঐ সংখ্যা বা সংখ্যাগুলো কে প্রদত্ত সংখ্যার সাধারণ গুণনীয়ক বলে।</a:t>
            </a:r>
            <a:endParaRPr lang="en-US" sz="3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bn-BD" sz="3600" dirty="0"/>
              <a:t>উদাহরণ: </a:t>
            </a:r>
            <a:endParaRPr lang="en-US" sz="3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3600" dirty="0"/>
              <a:t>৮-এর গুণনীয়ক </a:t>
            </a:r>
            <a:r>
              <a:rPr lang="bn-BD" sz="3600" dirty="0">
                <a:solidFill>
                  <a:srgbClr val="FF0000"/>
                </a:solidFill>
              </a:rPr>
              <a:t>১</a:t>
            </a:r>
            <a:r>
              <a:rPr lang="bn-BD" sz="3600" dirty="0"/>
              <a:t>, </a:t>
            </a:r>
            <a:r>
              <a:rPr lang="bn-BD" sz="3600" dirty="0">
                <a:solidFill>
                  <a:srgbClr val="FF0000"/>
                </a:solidFill>
              </a:rPr>
              <a:t>২</a:t>
            </a:r>
            <a:r>
              <a:rPr lang="bn-BD" sz="3600" dirty="0"/>
              <a:t>, </a:t>
            </a:r>
            <a:r>
              <a:rPr lang="bn-BD" sz="3600" dirty="0">
                <a:solidFill>
                  <a:srgbClr val="FF0000"/>
                </a:solidFill>
              </a:rPr>
              <a:t>৪</a:t>
            </a:r>
            <a:r>
              <a:rPr lang="bn-BD" sz="3600" dirty="0"/>
              <a:t>, ৮</a:t>
            </a:r>
            <a:r>
              <a:rPr lang="en-US" sz="3600" dirty="0"/>
              <a:t>।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         ১২</a:t>
            </a:r>
            <a:r>
              <a:rPr lang="bn-BD" sz="3600" dirty="0"/>
              <a:t>-এর গুণনীয়ক </a:t>
            </a:r>
            <a:r>
              <a:rPr lang="bn-BD" sz="3600" dirty="0">
                <a:solidFill>
                  <a:srgbClr val="FF0000"/>
                </a:solidFill>
              </a:rPr>
              <a:t>১</a:t>
            </a:r>
            <a:r>
              <a:rPr lang="bn-BD" sz="3600" dirty="0"/>
              <a:t>, </a:t>
            </a:r>
            <a:r>
              <a:rPr lang="bn-BD" sz="3600" dirty="0">
                <a:solidFill>
                  <a:srgbClr val="FF0000"/>
                </a:solidFill>
              </a:rPr>
              <a:t>২</a:t>
            </a:r>
            <a:r>
              <a:rPr lang="bn-BD" sz="3600" dirty="0"/>
              <a:t>,</a:t>
            </a:r>
            <a:r>
              <a:rPr lang="en-US" sz="3600" dirty="0"/>
              <a:t> ৩,</a:t>
            </a:r>
            <a:r>
              <a:rPr lang="bn-BD" sz="3600" dirty="0"/>
              <a:t> </a:t>
            </a:r>
            <a:r>
              <a:rPr lang="bn-BD" sz="3600" dirty="0">
                <a:solidFill>
                  <a:srgbClr val="FF0000"/>
                </a:solidFill>
              </a:rPr>
              <a:t>৪</a:t>
            </a:r>
            <a:r>
              <a:rPr lang="bn-BD" sz="3600" dirty="0"/>
              <a:t>,</a:t>
            </a:r>
            <a:r>
              <a:rPr lang="en-US" sz="3600" dirty="0"/>
              <a:t> ৬, ১২।</a:t>
            </a:r>
            <a:endParaRPr lang="bn-BD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 err="1"/>
              <a:t>এখানে</a:t>
            </a:r>
            <a:r>
              <a:rPr lang="en-US" sz="3600" dirty="0"/>
              <a:t> </a:t>
            </a:r>
            <a:r>
              <a:rPr lang="bn-BD" sz="3600" dirty="0">
                <a:solidFill>
                  <a:srgbClr val="FF0000"/>
                </a:solidFill>
              </a:rPr>
              <a:t>১</a:t>
            </a:r>
            <a:r>
              <a:rPr lang="bn-BD" sz="3600" dirty="0"/>
              <a:t>, </a:t>
            </a:r>
            <a:r>
              <a:rPr lang="bn-BD" sz="3600" dirty="0">
                <a:solidFill>
                  <a:srgbClr val="FF0000"/>
                </a:solidFill>
              </a:rPr>
              <a:t>২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/>
              <a:t>ও</a:t>
            </a:r>
            <a:r>
              <a:rPr lang="bn-BD" sz="3600" dirty="0"/>
              <a:t> </a:t>
            </a:r>
            <a:r>
              <a:rPr lang="bn-BD" sz="3600" dirty="0">
                <a:solidFill>
                  <a:srgbClr val="FF0000"/>
                </a:solidFill>
              </a:rPr>
              <a:t>৪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bn-BD" sz="3600" dirty="0"/>
              <a:t>সংখ্যা</a:t>
            </a:r>
            <a:r>
              <a:rPr lang="en-US" sz="3600" dirty="0" err="1"/>
              <a:t>গুলো</a:t>
            </a:r>
            <a:r>
              <a:rPr lang="bn-BD" sz="3600" dirty="0"/>
              <a:t> প্রদত্ত সংখ্যা</a:t>
            </a:r>
            <a:r>
              <a:rPr lang="en-US" sz="3600" dirty="0"/>
              <a:t> ৮ </a:t>
            </a:r>
            <a:r>
              <a:rPr lang="en-US" sz="3600" dirty="0" err="1"/>
              <a:t>এবং</a:t>
            </a:r>
            <a:r>
              <a:rPr lang="en-US" sz="3600" dirty="0"/>
              <a:t> ১২-এর </a:t>
            </a:r>
            <a:r>
              <a:rPr lang="bn-BD" sz="3600" dirty="0"/>
              <a:t>সাধারণ গুণনীয়ক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057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46DF-3468-4ED1-A498-8645B894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75" y="491734"/>
            <a:ext cx="4777447" cy="900967"/>
          </a:xfrm>
        </p:spPr>
        <p:txBody>
          <a:bodyPr>
            <a:normAutofit/>
          </a:bodyPr>
          <a:lstStyle/>
          <a:p>
            <a:r>
              <a:rPr lang="bn-BD" sz="5400" b="1" dirty="0"/>
              <a:t>মৌলিক গুণনীয়ক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7718-6EBE-4700-8863-7FF2224D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0" y="1580721"/>
            <a:ext cx="11350870" cy="14010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BD" sz="3200" dirty="0"/>
              <a:t>প্রত্যেকটি যৌগিক সংখ্যা কতগুলো মৌলিক সংখ্যার গুণফল রূপে প্রকাশ করা যায়। ওই মৌলিক সংখ্যাগুলোকে ওই যৌগিক সংখ্যাটির মৌলিক গুণনীয়ক বলে।</a:t>
            </a:r>
            <a:r>
              <a:rPr lang="en-US" sz="3200" dirty="0"/>
              <a:t> </a:t>
            </a:r>
            <a:r>
              <a:rPr lang="bn-BD" sz="3200" dirty="0"/>
              <a:t>উদাহরণ: </a:t>
            </a:r>
            <a:endParaRPr lang="en-US" sz="32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1E550C-B085-4989-B0A1-7F8476029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79764"/>
              </p:ext>
            </p:extLst>
          </p:nvPr>
        </p:nvGraphicFramePr>
        <p:xfrm>
          <a:off x="1484244" y="3181168"/>
          <a:ext cx="3016155" cy="194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D4C66EC-0CDC-4559-8359-FED8B7C93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115898"/>
              </p:ext>
            </p:extLst>
          </p:nvPr>
        </p:nvGraphicFramePr>
        <p:xfrm>
          <a:off x="4568638" y="3189888"/>
          <a:ext cx="2852383" cy="195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9F4879D-9F09-4F3A-BAE3-688BD7954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490596"/>
              </p:ext>
            </p:extLst>
          </p:nvPr>
        </p:nvGraphicFramePr>
        <p:xfrm>
          <a:off x="6870560" y="3080706"/>
          <a:ext cx="3552967" cy="350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9019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00" y="67524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230" y="3411415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840" y="3074504"/>
            <a:ext cx="6620012" cy="1395506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১২ ও ১৫ এর </a:t>
            </a:r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সাধারণ গুণনীয়ক ও মৌলিক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গুণনীয়ক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বের কর।</a:t>
            </a:r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6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AADD82B-BC8E-4A60-A9E3-E3316A305714}"/>
              </a:ext>
            </a:extLst>
          </p:cNvPr>
          <p:cNvGrpSpPr/>
          <p:nvPr/>
        </p:nvGrpSpPr>
        <p:grpSpPr>
          <a:xfrm>
            <a:off x="1073203" y="477077"/>
            <a:ext cx="2438624" cy="2707435"/>
            <a:chOff x="543115" y="596345"/>
            <a:chExt cx="2743200" cy="3171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B48DB7-8D79-4537-B1AD-14DF1609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3115" y="596345"/>
              <a:ext cx="1371600" cy="15094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003FA2-081A-469B-BBBA-02B9D882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3115" y="2258177"/>
              <a:ext cx="1371600" cy="15094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4D0BFB-02FD-4163-A40C-A3B57F4F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4715" y="596345"/>
              <a:ext cx="1371600" cy="15094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01C759-E777-42C9-A428-B02D1C77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4715" y="2258177"/>
              <a:ext cx="1371600" cy="150943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CC87BC-8DE3-4B12-9FEA-0E031BE4D924}"/>
              </a:ext>
            </a:extLst>
          </p:cNvPr>
          <p:cNvGrpSpPr/>
          <p:nvPr/>
        </p:nvGrpSpPr>
        <p:grpSpPr>
          <a:xfrm>
            <a:off x="490107" y="3673488"/>
            <a:ext cx="4086531" cy="2571024"/>
            <a:chOff x="352947" y="3379631"/>
            <a:chExt cx="4752439" cy="32598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779BF2-A48F-4F29-9EF4-1B9D3B50DB5B}"/>
                </a:ext>
              </a:extLst>
            </p:cNvPr>
            <p:cNvGrpSpPr/>
            <p:nvPr/>
          </p:nvGrpSpPr>
          <p:grpSpPr>
            <a:xfrm>
              <a:off x="352947" y="3379631"/>
              <a:ext cx="4752439" cy="1645920"/>
              <a:chOff x="352947" y="3379631"/>
              <a:chExt cx="4752439" cy="164592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7BE664F-AA12-4B40-B56B-2C4D20E76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52947" y="3379631"/>
                <a:ext cx="1645920" cy="164592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E2AD429-A00E-4D5A-B83E-519486C25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886663" y="3379631"/>
                <a:ext cx="1645920" cy="164592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8A65598-F66C-484F-A9B6-D1D8F0169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459466" y="3379631"/>
                <a:ext cx="1645920" cy="164592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26BE55-CEE6-4854-9FDA-46D0119DBFA8}"/>
                </a:ext>
              </a:extLst>
            </p:cNvPr>
            <p:cNvGrpSpPr/>
            <p:nvPr/>
          </p:nvGrpSpPr>
          <p:grpSpPr>
            <a:xfrm>
              <a:off x="352947" y="4993521"/>
              <a:ext cx="4752439" cy="1645920"/>
              <a:chOff x="352947" y="3379631"/>
              <a:chExt cx="4752439" cy="164592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C7BE6A7-3903-47D7-8A85-C897B1371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52947" y="3379631"/>
                <a:ext cx="1645920" cy="164592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DBDF711-DDCD-42B0-914F-5E7B0DFFA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886663" y="3379631"/>
                <a:ext cx="1645920" cy="164592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459C1FA-A5D4-4372-B3D0-34386CC3E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459466" y="3379631"/>
                <a:ext cx="1645920" cy="1645920"/>
              </a:xfrm>
              <a:prstGeom prst="rect">
                <a:avLst/>
              </a:prstGeom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C3D8B3F-5553-4A72-9FCD-B6941C266B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-1" r="52135"/>
          <a:stretch/>
        </p:blipFill>
        <p:spPr>
          <a:xfrm>
            <a:off x="6193783" y="788077"/>
            <a:ext cx="1726066" cy="2922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7A98A8-4F04-4EDA-B9AF-CF486E69A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8004"/>
          <a:stretch/>
        </p:blipFill>
        <p:spPr>
          <a:xfrm>
            <a:off x="9460740" y="788076"/>
            <a:ext cx="1874998" cy="292279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9BF0877-35DE-403B-97F9-A697A0F5436D}"/>
              </a:ext>
            </a:extLst>
          </p:cNvPr>
          <p:cNvGrpSpPr/>
          <p:nvPr/>
        </p:nvGrpSpPr>
        <p:grpSpPr>
          <a:xfrm>
            <a:off x="9038101" y="4166397"/>
            <a:ext cx="2801383" cy="1828800"/>
            <a:chOff x="5665081" y="3657706"/>
            <a:chExt cx="4086531" cy="258680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8A9CE87-C27D-429C-B325-3039B809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665081" y="4946369"/>
              <a:ext cx="1415295" cy="129814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BF47883-0C60-49CE-BC41-0F40A199B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983894" y="4946369"/>
              <a:ext cx="1415295" cy="129814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DA1DEC9-53D6-4FC9-95D8-271920F7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336317" y="4946369"/>
              <a:ext cx="1415295" cy="129814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2330337-4517-4968-B8F2-EBD93F3C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339851" y="3657706"/>
              <a:ext cx="1219312" cy="128866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16F57B5-5F06-4549-B46C-660B01FFD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559163" y="3657706"/>
              <a:ext cx="1219312" cy="1288663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88C9678-31F6-46C4-89CB-0B5698593BAA}"/>
              </a:ext>
            </a:extLst>
          </p:cNvPr>
          <p:cNvGrpSpPr/>
          <p:nvPr/>
        </p:nvGrpSpPr>
        <p:grpSpPr>
          <a:xfrm>
            <a:off x="6032183" y="4166397"/>
            <a:ext cx="2801383" cy="1828800"/>
            <a:chOff x="5665081" y="3657706"/>
            <a:chExt cx="4086531" cy="258680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3BC815E-6B84-4BFD-AA84-89AC2A01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665081" y="4946369"/>
              <a:ext cx="1415295" cy="129814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B5C945A-2420-4505-BC09-07D0A4C99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983894" y="4946369"/>
              <a:ext cx="1415295" cy="129814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67D2152-7682-42C2-96D3-D451CF8D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336317" y="4946369"/>
              <a:ext cx="1415295" cy="129814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96371D1-6A97-46BE-A0C6-3D34E303F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339851" y="3657706"/>
              <a:ext cx="1219312" cy="128866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DD6250C-DBC7-4FF4-B8E7-DEBD49BF7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559163" y="3657706"/>
              <a:ext cx="1219312" cy="1288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7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C42790-FC18-48BE-84D3-44789ED83267}"/>
              </a:ext>
            </a:extLst>
          </p:cNvPr>
          <p:cNvSpPr txBox="1">
            <a:spLocks/>
          </p:cNvSpPr>
          <p:nvPr/>
        </p:nvSpPr>
        <p:spPr>
          <a:xfrm>
            <a:off x="2670312" y="508741"/>
            <a:ext cx="7056783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/>
              <a:t>গরিষ্ঠ সাধারন গুনীয়ক (গ.সা.গু.)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B24FE-025E-4420-8A4A-9DC1DA874F5C}"/>
              </a:ext>
            </a:extLst>
          </p:cNvPr>
          <p:cNvSpPr txBox="1"/>
          <p:nvPr/>
        </p:nvSpPr>
        <p:spPr>
          <a:xfrm>
            <a:off x="1877624" y="1890009"/>
            <a:ext cx="8720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b="1" dirty="0"/>
              <a:t>কয়েকটি সংখ্যার সাধারণ গুণনীয়ক বা উৎপাদকগুলির মধ্যে যেটি গরিষ্ঠ</a:t>
            </a:r>
            <a:r>
              <a:rPr lang="en-US" sz="2800" b="1" dirty="0"/>
              <a:t> </a:t>
            </a:r>
            <a:r>
              <a:rPr lang="bn-BD" sz="2800" b="1" dirty="0"/>
              <a:t>(বড়ো), তাকে প্রদত্ত সংখ্যাগুলির গ.সা.গু. বা গরিষ্ঠ সাধারণ গুণনীয়ক বলে।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16B0C-9630-4A93-94D5-1D814972E757}"/>
              </a:ext>
            </a:extLst>
          </p:cNvPr>
          <p:cNvSpPr txBox="1"/>
          <p:nvPr/>
        </p:nvSpPr>
        <p:spPr>
          <a:xfrm>
            <a:off x="1868556" y="5960584"/>
            <a:ext cx="8454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b="1" dirty="0"/>
              <a:t>গ.সা.গু বলতে সাধারণ গুণনীয়কের মধ্যে সবচেয়ে বড় সংখ্যাকে বোঝায়।</a:t>
            </a:r>
            <a:endParaRPr lang="en-US" sz="2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460794-E20C-4615-B3EC-C9388393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44" y="3084245"/>
            <a:ext cx="8918714" cy="25312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50F0E0-0405-456C-A992-BE8AD8C1B68E}"/>
              </a:ext>
            </a:extLst>
          </p:cNvPr>
          <p:cNvSpPr/>
          <p:nvPr/>
        </p:nvSpPr>
        <p:spPr>
          <a:xfrm>
            <a:off x="6387548" y="3175925"/>
            <a:ext cx="1244184" cy="849175"/>
          </a:xfrm>
          <a:prstGeom prst="rect">
            <a:avLst/>
          </a:prstGeom>
          <a:noFill/>
          <a:ln w="57150">
            <a:solidFill>
              <a:srgbClr val="05C2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0B3F0-A3FD-4841-A0B0-BD7CD2659235}"/>
              </a:ext>
            </a:extLst>
          </p:cNvPr>
          <p:cNvSpPr/>
          <p:nvPr/>
        </p:nvSpPr>
        <p:spPr>
          <a:xfrm>
            <a:off x="7995733" y="3189177"/>
            <a:ext cx="372256" cy="8491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2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8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work">
      <a:majorFont>
        <a:latin typeface="Nikosh"/>
        <a:ea typeface=""/>
        <a:cs typeface="Nikosh"/>
      </a:majorFont>
      <a:minorFont>
        <a:latin typeface="Nikosh"/>
        <a:ea typeface=""/>
        <a:cs typeface="Nikos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662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সাধারণ গুণনীয়ক</vt:lpstr>
      <vt:lpstr>মৌলিক গুণনীয়ক</vt:lpstr>
      <vt:lpstr>একক 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 Tarek</dc:creator>
  <cp:lastModifiedBy>Muktadir Tarek</cp:lastModifiedBy>
  <cp:revision>42</cp:revision>
  <dcterms:created xsi:type="dcterms:W3CDTF">2020-10-13T10:38:07Z</dcterms:created>
  <dcterms:modified xsi:type="dcterms:W3CDTF">2020-10-21T13:54:19Z</dcterms:modified>
</cp:coreProperties>
</file>