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99" r:id="rId4"/>
    <p:sldId id="280" r:id="rId5"/>
    <p:sldId id="288" r:id="rId6"/>
    <p:sldId id="295" r:id="rId7"/>
    <p:sldId id="290" r:id="rId8"/>
    <p:sldId id="286" r:id="rId9"/>
    <p:sldId id="301" r:id="rId10"/>
    <p:sldId id="302" r:id="rId11"/>
    <p:sldId id="303" r:id="rId12"/>
    <p:sldId id="300" r:id="rId13"/>
    <p:sldId id="293" r:id="rId14"/>
    <p:sldId id="296" r:id="rId15"/>
    <p:sldId id="29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0" autoAdjust="0"/>
    <p:restoredTop sz="94660"/>
  </p:normalViewPr>
  <p:slideViewPr>
    <p:cSldViewPr>
      <p:cViewPr>
        <p:scale>
          <a:sx n="66" d="100"/>
          <a:sy n="66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AE72-F93E-4D5B-AF58-7CB92817A3D2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3278-4A5D-4833-8D31-02A9E323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1752600" y="0"/>
            <a:ext cx="5638800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1"/>
            <a:ext cx="8991600" cy="576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6" y="4572000"/>
            <a:ext cx="9067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to run in the park and swim . She is very active. She also likes to talk. Her mother says ,” oh,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You’re so talkative.”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/>
          <a:stretch/>
        </p:blipFill>
        <p:spPr bwMode="auto">
          <a:xfrm>
            <a:off x="304800" y="685800"/>
            <a:ext cx="3781426" cy="359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14141"/>
          <a:stretch/>
        </p:blipFill>
        <p:spPr bwMode="auto">
          <a:xfrm>
            <a:off x="4343400" y="685800"/>
            <a:ext cx="4572000" cy="36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" y="4691064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, Bithi is a quiet person. She doesn’t like running or swimming. She enjoys reading. She especially loves stories about other countries.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760"/>
            <a:ext cx="54101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9618" r="23134" b="67834"/>
          <a:stretch/>
        </p:blipFill>
        <p:spPr>
          <a:xfrm>
            <a:off x="533400" y="990600"/>
            <a:ext cx="7568242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Students reading</a:t>
            </a:r>
            <a:endParaRPr lang="en-IN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26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23616" r="29618" b="35643"/>
          <a:stretch/>
        </p:blipFill>
        <p:spPr bwMode="auto">
          <a:xfrm>
            <a:off x="152400" y="381000"/>
            <a:ext cx="9143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486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Bithi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850" y="5486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Laila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62965" r="30783" b="9319"/>
          <a:stretch/>
        </p:blipFill>
        <p:spPr bwMode="auto">
          <a:xfrm>
            <a:off x="304801" y="14478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5068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Clever</a:t>
            </a:r>
            <a:r>
              <a:rPr lang="en-US" sz="4000" b="1" dirty="0" smtClean="0"/>
              <a:t>—My friend </a:t>
            </a:r>
            <a:r>
              <a:rPr lang="en-US" sz="4000" b="1" dirty="0" err="1" smtClean="0"/>
              <a:t>Ritu</a:t>
            </a:r>
            <a:r>
              <a:rPr lang="en-US" sz="4000" b="1" dirty="0" smtClean="0"/>
              <a:t> is very clever. She can makes other fool easily.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Funny</a:t>
            </a:r>
            <a:r>
              <a:rPr lang="en-US" sz="4000" b="1" dirty="0" smtClean="0"/>
              <a:t>– My brother is very funny . He tells us interesting jokes.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Kind</a:t>
            </a:r>
            <a:r>
              <a:rPr lang="en-US" sz="4000" b="1" dirty="0" smtClean="0"/>
              <a:t>---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My grandfather is very kind. He helps poor always.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Quiet</a:t>
            </a:r>
            <a:r>
              <a:rPr lang="en-US" sz="4000" b="1" dirty="0" smtClean="0"/>
              <a:t>—My elder sister is very </a:t>
            </a:r>
            <a:r>
              <a:rPr lang="en-US" sz="4000" b="1" dirty="0" err="1" smtClean="0"/>
              <a:t>quiet.She</a:t>
            </a:r>
            <a:r>
              <a:rPr lang="en-US" sz="4000" b="1" dirty="0" smtClean="0"/>
              <a:t> likes to draw pictures.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Talkative</a:t>
            </a:r>
            <a:r>
              <a:rPr lang="en-US" sz="4000" b="1" dirty="0" smtClean="0"/>
              <a:t>--- My cousin , Keya is very talkative . She talks a lot all the day.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1436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057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Home Task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274838"/>
            <a:ext cx="8561294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5 sentences about </a:t>
            </a:r>
            <a:r>
              <a:rPr lang="en-US" sz="48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r>
              <a:rPr lang="en-US" sz="4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your friend.</a:t>
            </a:r>
            <a:endParaRPr lang="en-US" sz="4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ying bi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891539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THANK  YOU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</a:rPr>
              <a:t>Kalam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Ferdousi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Shanta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Assistant Teacher</a:t>
            </a:r>
          </a:p>
          <a:p>
            <a:pPr algn="ctr"/>
            <a:r>
              <a:rPr lang="en-IN" sz="3600" b="1" dirty="0" err="1"/>
              <a:t>Charandwip</a:t>
            </a:r>
            <a:r>
              <a:rPr lang="en-IN" sz="3600" b="1" dirty="0"/>
              <a:t> </a:t>
            </a:r>
            <a:r>
              <a:rPr lang="en-IN" sz="3600" b="1" dirty="0" err="1"/>
              <a:t>Sikdaria</a:t>
            </a:r>
            <a:r>
              <a:rPr lang="en-IN" sz="3600" b="1" dirty="0"/>
              <a:t> </a:t>
            </a:r>
            <a:r>
              <a:rPr lang="en-US" sz="3600" b="1" dirty="0" smtClean="0"/>
              <a:t>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Boalkhali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Chattogram</a:t>
            </a:r>
            <a:r>
              <a:rPr lang="en-US" sz="3600" b="1" dirty="0" smtClean="0"/>
              <a:t>.</a:t>
            </a:r>
            <a:endParaRPr lang="en-US" sz="3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289679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/>
              <a:t>Class: </a:t>
            </a:r>
            <a:r>
              <a:rPr lang="en-US" sz="4800" b="1" dirty="0"/>
              <a:t>Five</a:t>
            </a:r>
          </a:p>
          <a:p>
            <a:r>
              <a:rPr lang="en-US" sz="4800" b="1" dirty="0" smtClean="0"/>
              <a:t>Subject: English</a:t>
            </a:r>
          </a:p>
          <a:p>
            <a:r>
              <a:rPr lang="en-US" sz="4800" b="1" dirty="0" smtClean="0"/>
              <a:t>Unit:22, Completing forms</a:t>
            </a:r>
            <a:endParaRPr lang="en-US" sz="4800" b="1" dirty="0"/>
          </a:p>
          <a:p>
            <a:r>
              <a:rPr lang="en-US" sz="4800" b="1" dirty="0" smtClean="0"/>
              <a:t>Lesson:1-2</a:t>
            </a:r>
          </a:p>
          <a:p>
            <a:r>
              <a:rPr lang="en-US" sz="4800" b="1" dirty="0" smtClean="0"/>
              <a:t>Part: Activity A,B,C</a:t>
            </a:r>
          </a:p>
          <a:p>
            <a:r>
              <a:rPr lang="en-US" sz="4800" b="1" dirty="0" smtClean="0"/>
              <a:t>Page no: 86</a:t>
            </a:r>
          </a:p>
          <a:p>
            <a:r>
              <a:rPr lang="en-US" sz="4800" b="1" dirty="0" smtClean="0"/>
              <a:t>Time: 40 minutes</a:t>
            </a:r>
          </a:p>
          <a:p>
            <a:r>
              <a:rPr lang="en-US" sz="4800" b="1" dirty="0" smtClean="0"/>
              <a:t>Date:18/10/2020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680084" cy="311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44006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Today’s we are going to learn about two friends..</a:t>
            </a:r>
          </a:p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Completing forms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80069" r="30712" b="13589"/>
          <a:stretch/>
        </p:blipFill>
        <p:spPr bwMode="auto">
          <a:xfrm>
            <a:off x="164074" y="5334000"/>
            <a:ext cx="892912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23380" r="38374" b="57019"/>
          <a:stretch/>
        </p:blipFill>
        <p:spPr bwMode="auto">
          <a:xfrm>
            <a:off x="183125" y="685800"/>
            <a:ext cx="8915399" cy="17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44348" r="34055" b="43183"/>
          <a:stretch/>
        </p:blipFill>
        <p:spPr bwMode="auto">
          <a:xfrm>
            <a:off x="183125" y="2419349"/>
            <a:ext cx="8915399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62390" r="12152" b="26464"/>
          <a:stretch/>
        </p:blipFill>
        <p:spPr bwMode="auto">
          <a:xfrm>
            <a:off x="164075" y="3733800"/>
            <a:ext cx="89291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3" y="33753"/>
            <a:ext cx="908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are the names of your friends?</a:t>
            </a:r>
            <a:endParaRPr lang="en-IN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4"/>
          <a:stretch/>
        </p:blipFill>
        <p:spPr bwMode="auto">
          <a:xfrm>
            <a:off x="7144" y="762000"/>
            <a:ext cx="9020174" cy="48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1631" y="56388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Today’s we are going to learn about two friends..</a:t>
            </a:r>
          </a:p>
        </p:txBody>
      </p:sp>
    </p:spTree>
    <p:extLst>
      <p:ext uri="{BB962C8B-B14F-4D97-AF65-F5344CB8AC3E}">
        <p14:creationId xmlns:p14="http://schemas.microsoft.com/office/powerpoint/2010/main" val="760340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441"/>
            <a:ext cx="9144000" cy="7694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Introducing new words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922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4000" b="1" dirty="0" smtClean="0"/>
              <a:t>Friend	- </a:t>
            </a:r>
            <a:r>
              <a:rPr lang="en-US" sz="4000" b="1" dirty="0" smtClean="0">
                <a:solidFill>
                  <a:srgbClr val="FF0000"/>
                </a:solidFill>
              </a:rPr>
              <a:t>a </a:t>
            </a:r>
            <a:r>
              <a:rPr lang="en-US" sz="4000" b="1" dirty="0" smtClean="0">
                <a:solidFill>
                  <a:srgbClr val="FF0000"/>
                </a:solidFill>
              </a:rPr>
              <a:t>person who you know and like a </a:t>
            </a:r>
            <a:r>
              <a:rPr lang="en-US" sz="4000" b="1" dirty="0" smtClean="0">
                <a:solidFill>
                  <a:srgbClr val="FF0000"/>
                </a:solidFill>
              </a:rPr>
              <a:t>lot</a:t>
            </a:r>
            <a:r>
              <a:rPr lang="en-US" sz="4000" b="1" dirty="0" smtClean="0"/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76372"/>
            <a:ext cx="920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4000" b="1" dirty="0" smtClean="0"/>
              <a:t>Different	-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not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same</a:t>
            </a:r>
            <a:r>
              <a:rPr lang="en-US" sz="4000" b="1" dirty="0" smtClean="0"/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44968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4000" b="1" dirty="0" smtClean="0"/>
              <a:t>Run	- </a:t>
            </a:r>
            <a:r>
              <a:rPr lang="en-US" sz="4000" b="1" dirty="0" smtClean="0">
                <a:solidFill>
                  <a:srgbClr val="FF0000"/>
                </a:solidFill>
              </a:rPr>
              <a:t>to </a:t>
            </a:r>
            <a:r>
              <a:rPr lang="en-US" sz="4000" b="1" dirty="0" smtClean="0">
                <a:solidFill>
                  <a:srgbClr val="FF0000"/>
                </a:solidFill>
              </a:rPr>
              <a:t>move </a:t>
            </a:r>
            <a:r>
              <a:rPr lang="en-US" sz="4000" b="1" dirty="0" smtClean="0">
                <a:solidFill>
                  <a:srgbClr val="FF0000"/>
                </a:solidFill>
              </a:rPr>
              <a:t>faster</a:t>
            </a:r>
            <a:r>
              <a:rPr lang="en-US" sz="4000" b="1" dirty="0" smtClean="0"/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দৌড়ানো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13564"/>
            <a:ext cx="920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4000" b="1" dirty="0" smtClean="0"/>
              <a:t>Active	- </a:t>
            </a:r>
            <a:r>
              <a:rPr lang="en-US" sz="4000" b="1" dirty="0" smtClean="0">
                <a:solidFill>
                  <a:srgbClr val="FF0000"/>
                </a:solidFill>
              </a:rPr>
              <a:t>always </a:t>
            </a:r>
            <a:r>
              <a:rPr lang="en-US" sz="4000" b="1" dirty="0" smtClean="0">
                <a:solidFill>
                  <a:srgbClr val="FF0000"/>
                </a:solidFill>
              </a:rPr>
              <a:t>busy in </a:t>
            </a:r>
            <a:r>
              <a:rPr lang="en-US" sz="4000" b="1" dirty="0" smtClean="0">
                <a:solidFill>
                  <a:srgbClr val="FF0000"/>
                </a:solidFill>
              </a:rPr>
              <a:t>work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প্রাণবন্ত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কর্মঠ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82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4000" b="1" dirty="0" smtClean="0"/>
              <a:t>Talkative	-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liking </a:t>
            </a:r>
            <a:r>
              <a:rPr lang="en-US" sz="4000" b="1" dirty="0" smtClean="0">
                <a:solidFill>
                  <a:srgbClr val="FF0000"/>
                </a:solidFill>
              </a:rPr>
              <a:t>to talk a </a:t>
            </a:r>
            <a:r>
              <a:rPr lang="en-US" sz="4000" b="1" dirty="0" smtClean="0">
                <a:solidFill>
                  <a:srgbClr val="FF0000"/>
                </a:solidFill>
              </a:rPr>
              <a:t>lot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বাচাল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30887" r="30841" b="41201"/>
          <a:stretch/>
        </p:blipFill>
        <p:spPr bwMode="auto">
          <a:xfrm>
            <a:off x="76200" y="693241"/>
            <a:ext cx="9067800" cy="479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5975" y="-762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Let’s see a picture</a:t>
            </a:r>
            <a:endParaRPr lang="en-IN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3500" y="539365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Do you know them?</a:t>
            </a:r>
          </a:p>
          <a:p>
            <a:pPr algn="ctr"/>
            <a:r>
              <a:rPr lang="en-US" sz="4400" b="1" dirty="0" smtClean="0"/>
              <a:t>Let’s find their identity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4676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912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friends. But they are very different.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0527"/>
            <a:ext cx="7010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251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ASUN TECH</cp:lastModifiedBy>
  <cp:revision>111</cp:revision>
  <dcterms:created xsi:type="dcterms:W3CDTF">2006-08-16T00:00:00Z</dcterms:created>
  <dcterms:modified xsi:type="dcterms:W3CDTF">2020-10-19T14:48:30Z</dcterms:modified>
</cp:coreProperties>
</file>