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9" r:id="rId2"/>
    <p:sldId id="305" r:id="rId3"/>
    <p:sldId id="307" r:id="rId4"/>
    <p:sldId id="308" r:id="rId5"/>
    <p:sldId id="290" r:id="rId6"/>
    <p:sldId id="300" r:id="rId7"/>
    <p:sldId id="282" r:id="rId8"/>
    <p:sldId id="281" r:id="rId9"/>
    <p:sldId id="291" r:id="rId10"/>
    <p:sldId id="295" r:id="rId11"/>
    <p:sldId id="302" r:id="rId12"/>
    <p:sldId id="303" r:id="rId13"/>
    <p:sldId id="309" r:id="rId14"/>
    <p:sldId id="294" r:id="rId15"/>
    <p:sldId id="292" r:id="rId16"/>
    <p:sldId id="304" r:id="rId17"/>
    <p:sldId id="289" r:id="rId18"/>
    <p:sldId id="310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89E8-7429-47FD-9118-051DE329559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F00B4-1B41-4973-AB2C-CB5E53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1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F4A-6692-4C9F-8F93-8124D7D8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B73FD-5D9A-4E14-A22D-45A5F184A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7FF27-D204-408C-B16D-25D6C32C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ADD3C-35B4-4143-96E2-E65757B6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852A8-DF7B-45B2-85F8-581AA97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62F9-ADAB-4A2A-A669-1AE3D2BD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A9D03-8F2B-4021-AB3F-FF524B679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7ACBE-75BD-43D3-AAF2-CF2C353C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4B38-3E34-495F-8B15-A23A5EB3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E557E-ED79-43CD-9E9A-5B4FCCBD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D8663-9BC9-4107-A11A-D3642B309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EFE7C-B3D7-4885-AED6-7EBDAD602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A7D5-F3FC-47E8-9A71-3047489E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01912-05FA-4E1F-8011-2AC18CE9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228F-EA7F-4F79-B4B2-67090115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87FB-C20C-417F-9148-2CB9A913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5219-0685-4619-A97B-44B526E4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0DC0C-98F4-48A4-9947-FCB13F5D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2414-8B8F-4A4D-B2AF-90ACB5EA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53735-83DA-46E6-99B2-7EC57811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68A7-B73A-4231-B471-E3162FEB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EC538-3690-4C52-8850-D07815821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119CF-BEC0-442C-B161-59B20B35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5ABF2-4BF7-4A31-A9A9-2FF5B74C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1DDAD-7307-48D2-A753-0FE5306D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0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9BA1-25D3-4382-BE03-A071715D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626B-E22A-4AC5-B985-C5EF1D727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24C8A-1FED-43F6-971F-5A3C2B6E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F31AD-A27C-4C61-A56F-6CE6EFD9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8BE94-4E18-4CF3-AD20-263E5B91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B9A5C-5AC2-4E93-A8D4-556C7B97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D8BF-2778-4467-949D-46A85AFF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515F8-E772-466C-9A68-18323C2DC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1B7A5-9B87-47B7-8983-2A07B525B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DD13A-6894-47D0-9148-C50589450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A79F1-D4F7-440E-9D9B-619441526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2515F-C94A-49DD-8E46-1BE7C7B7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446A3-512C-494A-9F1F-80B80DAD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499F9-B066-49EB-8090-2A5A94BF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C24D-6B38-4AE7-9C16-60DC9BE0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A6942-5382-477B-9367-D11D255A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DFEE6-9452-4895-91B2-B61EC774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33386-30B0-489C-8EB1-8A9CB16C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BFC0A-912E-473A-9C21-7B44984F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BF410-EECC-4FE0-A0D2-81CC37C1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DCCAA-287E-4653-8637-6E15FA8C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3895-0916-4C1C-8B55-D0C600CA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34EF8-C6FC-49A4-BA74-66E17F8E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1AA0E-4DE4-4CBC-A796-2731E0EEB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B557B-4FC7-4A47-8087-1F3E3D73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A341-3421-4103-87BE-35001783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09469-CBA5-4733-A4FB-194C1D0A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3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6480-D2CB-4562-AEED-97E2DB56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59CE8-7796-4448-A70E-4C1AA3255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FF8AE-A102-4EBB-9F7C-E384C7491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BA464-6791-4CD4-A396-AA84E1A3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A31EC-726F-4274-9FDE-4EF05272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5C974-A366-4F4C-9A91-3D20A33E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AED3585-EC73-4FA2-B7D8-BF7BBBC93ED6}"/>
              </a:ext>
            </a:extLst>
          </p:cNvPr>
          <p:cNvGrpSpPr/>
          <p:nvPr userDrawn="1"/>
        </p:nvGrpSpPr>
        <p:grpSpPr>
          <a:xfrm>
            <a:off x="8012193" y="-1282019"/>
            <a:ext cx="4179807" cy="3044257"/>
            <a:chOff x="8012193" y="-1282019"/>
            <a:chExt cx="4179807" cy="304425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C3CD18-E9B8-484F-AE78-F9BD113A3D5F}"/>
                </a:ext>
              </a:extLst>
            </p:cNvPr>
            <p:cNvSpPr/>
            <p:nvPr userDrawn="1"/>
          </p:nvSpPr>
          <p:spPr>
            <a:xfrm rot="19679371">
              <a:off x="8012193" y="-1282019"/>
              <a:ext cx="3952108" cy="3044257"/>
            </a:xfrm>
            <a:custGeom>
              <a:avLst/>
              <a:gdLst>
                <a:gd name="connsiteX0" fmla="*/ 3952108 w 3952108"/>
                <a:gd name="connsiteY0" fmla="*/ 2469830 h 3044257"/>
                <a:gd name="connsiteX1" fmla="*/ 3943937 w 3952108"/>
                <a:gd name="connsiteY1" fmla="*/ 2519476 h 3044257"/>
                <a:gd name="connsiteX2" fmla="*/ 3615884 w 3952108"/>
                <a:gd name="connsiteY2" fmla="*/ 3044257 h 3044257"/>
                <a:gd name="connsiteX3" fmla="*/ 3613404 w 3952108"/>
                <a:gd name="connsiteY3" fmla="*/ 3041083 h 3044257"/>
                <a:gd name="connsiteX4" fmla="*/ 3484534 w 3952108"/>
                <a:gd name="connsiteY4" fmla="*/ 2930173 h 3044257"/>
                <a:gd name="connsiteX5" fmla="*/ 1699751 w 3952108"/>
                <a:gd name="connsiteY5" fmla="*/ 1851761 h 3044257"/>
                <a:gd name="connsiteX6" fmla="*/ 422908 w 3952108"/>
                <a:gd name="connsiteY6" fmla="*/ 832173 h 3044257"/>
                <a:gd name="connsiteX7" fmla="*/ 36956 w 3952108"/>
                <a:gd name="connsiteY7" fmla="*/ 93274 h 3044257"/>
                <a:gd name="connsiteX8" fmla="*/ 0 w 3952108"/>
                <a:gd name="connsiteY8" fmla="*/ 0 h 304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2108" h="3044257">
                  <a:moveTo>
                    <a:pt x="3952108" y="2469830"/>
                  </a:moveTo>
                  <a:lnTo>
                    <a:pt x="3943937" y="2519476"/>
                  </a:lnTo>
                  <a:lnTo>
                    <a:pt x="3615884" y="3044257"/>
                  </a:lnTo>
                  <a:lnTo>
                    <a:pt x="3613404" y="3041083"/>
                  </a:lnTo>
                  <a:cubicBezTo>
                    <a:pt x="3577753" y="3000520"/>
                    <a:pt x="3535321" y="2962342"/>
                    <a:pt x="3484534" y="2930173"/>
                  </a:cubicBezTo>
                  <a:cubicBezTo>
                    <a:pt x="3123383" y="2701420"/>
                    <a:pt x="2210022" y="2201427"/>
                    <a:pt x="1699751" y="1851761"/>
                  </a:cubicBezTo>
                  <a:cubicBezTo>
                    <a:pt x="1189479" y="1502095"/>
                    <a:pt x="693966" y="1299484"/>
                    <a:pt x="422908" y="832173"/>
                  </a:cubicBezTo>
                  <a:cubicBezTo>
                    <a:pt x="321262" y="656932"/>
                    <a:pt x="163368" y="378751"/>
                    <a:pt x="36956" y="9327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">
                  <a:schemeClr val="bg1"/>
                </a:gs>
                <a:gs pos="69000">
                  <a:schemeClr val="bg1"/>
                </a:gs>
                <a:gs pos="54000">
                  <a:schemeClr val="accent5">
                    <a:lumMod val="20000"/>
                    <a:lumOff val="80000"/>
                  </a:schemeClr>
                </a:gs>
              </a:gsLst>
              <a:lin ang="21594000" scaled="0"/>
            </a:gra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298450" h="6350"/>
              <a:bevelB w="5715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637813-181C-4244-A1B1-B9C693368C3C}"/>
                </a:ext>
              </a:extLst>
            </p:cNvPr>
            <p:cNvSpPr/>
            <p:nvPr userDrawn="1"/>
          </p:nvSpPr>
          <p:spPr>
            <a:xfrm>
              <a:off x="11090366" y="643879"/>
              <a:ext cx="1101634" cy="479527"/>
            </a:xfrm>
            <a:custGeom>
              <a:avLst/>
              <a:gdLst>
                <a:gd name="connsiteX0" fmla="*/ 536599 w 745772"/>
                <a:gd name="connsiteY0" fmla="*/ 49 h 586981"/>
                <a:gd name="connsiteX1" fmla="*/ 600892 w 745772"/>
                <a:gd name="connsiteY1" fmla="*/ 967 h 586981"/>
                <a:gd name="connsiteX2" fmla="*/ 730398 w 745772"/>
                <a:gd name="connsiteY2" fmla="*/ 7703 h 586981"/>
                <a:gd name="connsiteX3" fmla="*/ 745772 w 745772"/>
                <a:gd name="connsiteY3" fmla="*/ 11273 h 586981"/>
                <a:gd name="connsiteX4" fmla="*/ 745772 w 745772"/>
                <a:gd name="connsiteY4" fmla="*/ 586981 h 586981"/>
                <a:gd name="connsiteX5" fmla="*/ 732643 w 745772"/>
                <a:gd name="connsiteY5" fmla="*/ 573691 h 586981"/>
                <a:gd name="connsiteX6" fmla="*/ 548640 w 745772"/>
                <a:gd name="connsiteY6" fmla="*/ 327538 h 586981"/>
                <a:gd name="connsiteX7" fmla="*/ 287383 w 745772"/>
                <a:gd name="connsiteY7" fmla="*/ 131595 h 586981"/>
                <a:gd name="connsiteX8" fmla="*/ 0 w 745772"/>
                <a:gd name="connsiteY8" fmla="*/ 14030 h 586981"/>
                <a:gd name="connsiteX9" fmla="*/ 195943 w 745772"/>
                <a:gd name="connsiteY9" fmla="*/ 967 h 586981"/>
                <a:gd name="connsiteX10" fmla="*/ 365760 w 745772"/>
                <a:gd name="connsiteY10" fmla="*/ 967 h 586981"/>
                <a:gd name="connsiteX11" fmla="*/ 536599 w 745772"/>
                <a:gd name="connsiteY11" fmla="*/ 49 h 58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5772" h="586981">
                  <a:moveTo>
                    <a:pt x="536599" y="49"/>
                  </a:moveTo>
                  <a:cubicBezTo>
                    <a:pt x="561704" y="151"/>
                    <a:pt x="584564" y="423"/>
                    <a:pt x="600892" y="967"/>
                  </a:cubicBezTo>
                  <a:cubicBezTo>
                    <a:pt x="649878" y="2600"/>
                    <a:pt x="697639" y="3008"/>
                    <a:pt x="730398" y="7703"/>
                  </a:cubicBezTo>
                  <a:lnTo>
                    <a:pt x="745772" y="11273"/>
                  </a:lnTo>
                  <a:lnTo>
                    <a:pt x="745772" y="586981"/>
                  </a:lnTo>
                  <a:lnTo>
                    <a:pt x="732643" y="573691"/>
                  </a:lnTo>
                  <a:cubicBezTo>
                    <a:pt x="684168" y="516133"/>
                    <a:pt x="609056" y="386321"/>
                    <a:pt x="548640" y="327538"/>
                  </a:cubicBezTo>
                  <a:cubicBezTo>
                    <a:pt x="468086" y="249161"/>
                    <a:pt x="378823" y="183846"/>
                    <a:pt x="287383" y="131595"/>
                  </a:cubicBezTo>
                  <a:cubicBezTo>
                    <a:pt x="195943" y="79344"/>
                    <a:pt x="97971" y="46687"/>
                    <a:pt x="0" y="14030"/>
                  </a:cubicBezTo>
                  <a:lnTo>
                    <a:pt x="195943" y="967"/>
                  </a:lnTo>
                  <a:lnTo>
                    <a:pt x="365760" y="967"/>
                  </a:lnTo>
                  <a:cubicBezTo>
                    <a:pt x="365760" y="967"/>
                    <a:pt x="461283" y="-258"/>
                    <a:pt x="536599" y="4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E96B459-FDBD-40DF-976C-FBF306370ED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41" y="6071248"/>
            <a:ext cx="836198" cy="83619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BE339-06A8-42E2-954B-9C804138836C}"/>
              </a:ext>
            </a:extLst>
          </p:cNvPr>
          <p:cNvSpPr txBox="1"/>
          <p:nvPr userDrawn="1"/>
        </p:nvSpPr>
        <p:spPr>
          <a:xfrm>
            <a:off x="9559817" y="38281"/>
            <a:ext cx="2503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dirty="0">
                <a:latin typeface="NikoshBAN" pitchFamily="2" charset="0"/>
                <a:cs typeface="NikoshBAN" pitchFamily="2" charset="0"/>
              </a:rPr>
              <a:t>কালাম ফেরদৌসী শান্তা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9">
            <a:extLst>
              <a:ext uri="{FF2B5EF4-FFF2-40B4-BE49-F238E27FC236}">
                <a16:creationId xmlns:a16="http://schemas.microsoft.com/office/drawing/2014/main" id="{9700A796-5E87-4A01-828F-0FA2F074F3C9}"/>
              </a:ext>
            </a:extLst>
          </p:cNvPr>
          <p:cNvGrpSpPr/>
          <p:nvPr userDrawn="1"/>
        </p:nvGrpSpPr>
        <p:grpSpPr>
          <a:xfrm>
            <a:off x="364061" y="379701"/>
            <a:ext cx="664655" cy="664654"/>
            <a:chOff x="304800" y="673100"/>
            <a:chExt cx="4000500" cy="4000500"/>
          </a:xfrm>
          <a:solidFill>
            <a:srgbClr val="0070C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0">
              <a:extLst>
                <a:ext uri="{FF2B5EF4-FFF2-40B4-BE49-F238E27FC236}">
                  <a16:creationId xmlns:a16="http://schemas.microsoft.com/office/drawing/2014/main" id="{E79696C6-D630-4E69-9EA3-96B66FC0273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4" name="椭圆 11">
              <a:extLst>
                <a:ext uri="{FF2B5EF4-FFF2-40B4-BE49-F238E27FC236}">
                  <a16:creationId xmlns:a16="http://schemas.microsoft.com/office/drawing/2014/main" id="{0B7E48FE-32E8-41F5-AAB7-A9A6F803BE9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5" name="Half Frame 14">
            <a:extLst>
              <a:ext uri="{FF2B5EF4-FFF2-40B4-BE49-F238E27FC236}">
                <a16:creationId xmlns:a16="http://schemas.microsoft.com/office/drawing/2014/main" id="{10E19DFD-E796-419D-AEE3-8800CC57F7E7}"/>
              </a:ext>
            </a:extLst>
          </p:cNvPr>
          <p:cNvSpPr/>
          <p:nvPr userDrawn="1"/>
        </p:nvSpPr>
        <p:spPr>
          <a:xfrm>
            <a:off x="29651" y="-1"/>
            <a:ext cx="3683227" cy="5786847"/>
          </a:xfrm>
          <a:prstGeom prst="halfFrame">
            <a:avLst>
              <a:gd name="adj1" fmla="val 11854"/>
              <a:gd name="adj2" fmla="val 113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AEC17616-E0B3-467F-A833-F4C31C2F11A1}"/>
              </a:ext>
            </a:extLst>
          </p:cNvPr>
          <p:cNvSpPr/>
          <p:nvPr userDrawn="1"/>
        </p:nvSpPr>
        <p:spPr>
          <a:xfrm>
            <a:off x="29651" y="0"/>
            <a:ext cx="2999874" cy="4973053"/>
          </a:xfrm>
          <a:prstGeom prst="halfFrame">
            <a:avLst>
              <a:gd name="adj1" fmla="val 3581"/>
              <a:gd name="adj2" fmla="val 440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61960C8A-8419-4CFE-A2B5-40B7870DA1E7}"/>
              </a:ext>
            </a:extLst>
          </p:cNvPr>
          <p:cNvSpPr/>
          <p:nvPr userDrawn="1"/>
        </p:nvSpPr>
        <p:spPr>
          <a:xfrm flipH="1" flipV="1">
            <a:off x="1205053" y="1567543"/>
            <a:ext cx="10986946" cy="5290456"/>
          </a:xfrm>
          <a:prstGeom prst="halfFrame">
            <a:avLst>
              <a:gd name="adj1" fmla="val 9455"/>
              <a:gd name="adj2" fmla="val 82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BABD3407-1FE3-4361-83E0-464C4B0C96E1}"/>
              </a:ext>
            </a:extLst>
          </p:cNvPr>
          <p:cNvSpPr/>
          <p:nvPr userDrawn="1"/>
        </p:nvSpPr>
        <p:spPr>
          <a:xfrm flipH="1" flipV="1">
            <a:off x="2065907" y="2149008"/>
            <a:ext cx="10122568" cy="4708357"/>
          </a:xfrm>
          <a:prstGeom prst="halfFrame">
            <a:avLst>
              <a:gd name="adj1" fmla="val 3074"/>
              <a:gd name="adj2" fmla="val 270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,000+ Flower Images &amp; Pictures [HD]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6" y="307262"/>
            <a:ext cx="10560675" cy="62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38100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শুভেচ্ছা</a:t>
            </a:r>
            <a:endParaRPr lang="bn-BD" sz="9600" b="1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2362" y="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1" y="992178"/>
            <a:ext cx="6726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উৎসবের নাম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কারাম।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1618"/>
            <a:ext cx="8839200" cy="486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311" y="152398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ভাদ্র মাসে উদিত চাঁদের শুল্ক পক্ষের একাদশী তিথিতে </a:t>
            </a:r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কারাম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উৎসব পালন করা হয়।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45" y="1600200"/>
            <a:ext cx="896271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100" y="152400"/>
            <a:ext cx="906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তাঁরা প্রতি মাসে ও ঋতুতে বিভিন্ন ধর্মীয় ব্রত অনুষ্ঠান পালন করেন।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3165" y="1906726"/>
            <a:ext cx="7362959" cy="40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3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7563" y="1371601"/>
            <a:ext cx="859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কুরুখ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সাদ্রি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ভাষা।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দেবতার পূজা করে 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উতসব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কারাম উৎসব পালন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8837" y="157092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… 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400" y="30480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IN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8100" y="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5031" y="76200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ধুতি,লুঙ্গী,শার্ট ও প্যান্ট পরে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মেয়েরা মোটা কাপড়ের শাড়ি ও ব্লাউজ পরে।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375204"/>
            <a:ext cx="4195815" cy="408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8463" y="2375204"/>
            <a:ext cx="4340469" cy="408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5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0"/>
            <a:ext cx="6087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6164090"/>
            <a:ext cx="1109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মাংস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3401" y="1680002"/>
            <a:ext cx="995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atin typeface="NikoshBAN" pitchFamily="2" charset="0"/>
                <a:cs typeface="NikoshBAN" pitchFamily="2" charset="0"/>
              </a:rPr>
              <a:t>ভাত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6841" y="6248401"/>
            <a:ext cx="853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মাছ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4876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495800" cy="267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28" y="3424813"/>
            <a:ext cx="4510873" cy="268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4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05552"/>
            <a:ext cx="4572000" cy="294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23" y="338295"/>
            <a:ext cx="4570273" cy="286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9181" y="618600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সবজি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20201" y="3227457"/>
            <a:ext cx="1210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1" y="304801"/>
            <a:ext cx="434340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30555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গম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755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9556" y="1166842"/>
            <a:ext cx="9750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ধুতি,লুঙ্গী,শার্ট ও প্যান্ট পরে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 মোটা কাপড়ের শাড়ি ও ব্লাউজ পরে।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মাংশ,সবজি,ভুট্টা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8838" y="157092"/>
            <a:ext cx="438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প্রশ্নদুটির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… 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0" y="2286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IN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754" y="750122"/>
            <a:ext cx="2660549" cy="646331"/>
          </a:xfrm>
          <a:prstGeom prst="rect">
            <a:avLst/>
          </a:prstGeom>
          <a:solidFill>
            <a:schemeClr val="bg1"/>
          </a:soli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2225234" y="3817613"/>
            <a:ext cx="500600" cy="95809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F8DEF-4F4C-4F1C-A069-48667B234A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4644655" y="1297242"/>
            <a:ext cx="2119003" cy="2630378"/>
          </a:xfrm>
          <a:prstGeom prst="rect">
            <a:avLst/>
          </a:prstGeom>
        </p:spPr>
      </p:pic>
      <p:pic>
        <p:nvPicPr>
          <p:cNvPr id="16" name="Picture 15" descr="imag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408" y="5205047"/>
            <a:ext cx="8947052" cy="1554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1420" y="4026540"/>
            <a:ext cx="627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 সংস্কৃতি সম্পর্কে পাঁচটি বাক্য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24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3.7037E-7 L -8.33333E-7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3769" y="621806"/>
            <a:ext cx="616698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97D24-48BD-4E1B-B45F-759F84F1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73" y="1791950"/>
            <a:ext cx="7444065" cy="4186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57606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9169" y="41910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কালাম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ফেরদৌসি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শান্তা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চরণদ্বীপ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সিকদাড়িয়া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সঃপ্রাঃবিঃ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বোয়ালখালী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8400" y="1752600"/>
            <a:ext cx="2667000" cy="2141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953001" y="457201"/>
            <a:ext cx="1819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1365" y="3452435"/>
            <a:ext cx="3934242" cy="534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5182" y="2133601"/>
            <a:ext cx="464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১১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নৃ-গোষ্ঠী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-৫,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ওরাঁও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৯০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96660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680" y="4986106"/>
            <a:ext cx="9144000" cy="1554483"/>
          </a:xfrm>
          <a:prstGeom prst="rect">
            <a:avLst/>
          </a:prstGeom>
        </p:spPr>
      </p:pic>
      <p:pic>
        <p:nvPicPr>
          <p:cNvPr id="4" name="Picture 3" descr="580b585b2edbce24c47b262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228600"/>
            <a:ext cx="9144000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3352800"/>
            <a:ext cx="8242160" cy="193899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ওরাঁও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কুশলাদি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একাসে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রাদি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6526" y="-170122"/>
            <a:ext cx="3611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ওরাঁও জনগোষ্ঠী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723900"/>
            <a:ext cx="853440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1" y="5565042"/>
            <a:ext cx="6018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ওরাঁও জনগোষ্ঠী রাজশাহী,রংপুর ও দিনাজপুর অঞ্চলে বাস করে।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295401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…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_012.png"/>
          <p:cNvPicPr>
            <a:picLocks noChangeAspect="1"/>
          </p:cNvPicPr>
          <p:nvPr/>
        </p:nvPicPr>
        <p:blipFill>
          <a:blip r:embed="rId2"/>
          <a:srcRect l="34694" r="36734"/>
          <a:stretch>
            <a:fillRect/>
          </a:stretch>
        </p:blipFill>
        <p:spPr>
          <a:xfrm>
            <a:off x="9741570" y="532460"/>
            <a:ext cx="1288032" cy="5867400"/>
          </a:xfrm>
          <a:prstGeom prst="rect">
            <a:avLst/>
          </a:prstGeom>
        </p:spPr>
      </p:pic>
      <p:pic>
        <p:nvPicPr>
          <p:cNvPr id="7" name="Picture 6" descr="images_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816" y="493822"/>
            <a:ext cx="1981198" cy="1817242"/>
          </a:xfrm>
          <a:prstGeom prst="rect">
            <a:avLst/>
          </a:prstGeom>
        </p:spPr>
      </p:pic>
      <p:pic>
        <p:nvPicPr>
          <p:cNvPr id="5" name="Picture 4" descr="imag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205047"/>
            <a:ext cx="9144000" cy="155448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52601" y="2743201"/>
            <a:ext cx="7988969" cy="1415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২.১.৮-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ওরাওদের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"/>
            <a:ext cx="502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130709" y="1480999"/>
            <a:ext cx="2251640" cy="11413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130710" y="1480999"/>
            <a:ext cx="2803491" cy="12026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139084" y="1371600"/>
            <a:ext cx="2337917" cy="3505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762" y="140596"/>
            <a:ext cx="2514599" cy="17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5111" y="2003579"/>
            <a:ext cx="2370574" cy="21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485" y="4539644"/>
            <a:ext cx="2375598" cy="187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4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1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ওরাঁও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ভাষা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87336"/>
            <a:ext cx="9296400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ওরাঁওদের নিজস্ব ভাষার নাম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কুরুখ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সাদ্রি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ভাষা।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(27).jpg"/>
          <p:cNvPicPr>
            <a:picLocks noChangeAspect="1"/>
          </p:cNvPicPr>
          <p:nvPr/>
        </p:nvPicPr>
        <p:blipFill rotWithShape="1">
          <a:blip r:embed="rId2"/>
          <a:srcRect l="2504" t="3599" r="53383" b="13397"/>
          <a:stretch/>
        </p:blipFill>
        <p:spPr>
          <a:xfrm>
            <a:off x="1732050" y="1356574"/>
            <a:ext cx="4515512" cy="5167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63" y="1280374"/>
            <a:ext cx="4344237" cy="535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4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18327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895601" y="0"/>
            <a:ext cx="6087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5626" y="704953"/>
            <a:ext cx="922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সমাজ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পিতৃ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তান্ত্রিক।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মাহাতো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66" y="2819400"/>
            <a:ext cx="444053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2201" y="2799304"/>
            <a:ext cx="4288971" cy="390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0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8265" y="51916"/>
            <a:ext cx="2955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618185"/>
            <a:ext cx="922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দেবতার পূজা করে। তাদের প্রধান দেবতা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ধার্মেস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যাকে তারা পৃথিবীর সৃষ্টিকর্তা মনে করে।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ওরাও বিশ্বাসে উল্কি ও সিঁদুর - Salek Khok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96" y="2064735"/>
            <a:ext cx="4106947" cy="44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27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343</Words>
  <Application>Microsoft Office PowerPoint</Application>
  <PresentationFormat>Widescreen</PresentationFormat>
  <Paragraphs>64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Saiful Islam</cp:lastModifiedBy>
  <cp:revision>21</cp:revision>
  <dcterms:created xsi:type="dcterms:W3CDTF">2020-06-24T16:42:21Z</dcterms:created>
  <dcterms:modified xsi:type="dcterms:W3CDTF">2020-10-22T06:20:53Z</dcterms:modified>
</cp:coreProperties>
</file>