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WELCOME</a:t>
            </a:r>
            <a:endParaRPr lang="en-US" u="sng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1524000"/>
            <a:ext cx="7620000" cy="4419600"/>
          </a:xfrm>
        </p:spPr>
      </p:pic>
    </p:spTree>
    <p:extLst>
      <p:ext uri="{BB962C8B-B14F-4D97-AF65-F5344CB8AC3E}">
        <p14:creationId xmlns:p14="http://schemas.microsoft.com/office/powerpoint/2010/main" val="188420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TEACHER’S  IDENTITY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MD. REZAUL KARIM</a:t>
            </a:r>
          </a:p>
          <a:p>
            <a:pPr marL="0" indent="0">
              <a:buNone/>
            </a:pPr>
            <a:r>
              <a:rPr lang="en-US" b="1" dirty="0" smtClean="0"/>
              <a:t>LECTURER</a:t>
            </a:r>
          </a:p>
          <a:p>
            <a:pPr marL="0" indent="0">
              <a:buNone/>
            </a:pPr>
            <a:r>
              <a:rPr lang="en-US" b="1" dirty="0" smtClean="0"/>
              <a:t>DEPT. OF ENGLISH</a:t>
            </a:r>
          </a:p>
          <a:p>
            <a:pPr marL="0" indent="0">
              <a:buNone/>
            </a:pPr>
            <a:r>
              <a:rPr lang="en-US" b="1" dirty="0" smtClean="0"/>
              <a:t>MULFATGANJ A.J FAZIL MADRASAH</a:t>
            </a:r>
          </a:p>
          <a:p>
            <a:pPr marL="0" indent="0">
              <a:buNone/>
            </a:pPr>
            <a:r>
              <a:rPr lang="en-US" b="1" dirty="0" smtClean="0"/>
              <a:t>NARIA,SHARIATPUR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447800"/>
            <a:ext cx="4495800" cy="3551237"/>
          </a:xfrm>
        </p:spPr>
      </p:pic>
    </p:spTree>
    <p:extLst>
      <p:ext uri="{BB962C8B-B14F-4D97-AF65-F5344CB8AC3E}">
        <p14:creationId xmlns:p14="http://schemas.microsoft.com/office/powerpoint/2010/main" val="92212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LESSON’S  IDENTITY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i="1" dirty="0" smtClean="0"/>
              <a:t>MODIFIER</a:t>
            </a:r>
            <a:endParaRPr lang="en-US" sz="7200" i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19400"/>
            <a:ext cx="8229600" cy="3429000"/>
          </a:xfrm>
        </p:spPr>
      </p:pic>
    </p:spTree>
    <p:extLst>
      <p:ext uri="{BB962C8B-B14F-4D97-AF65-F5344CB8AC3E}">
        <p14:creationId xmlns:p14="http://schemas.microsoft.com/office/powerpoint/2010/main" val="287815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LEARNING OUTCOME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You can analysis the sentences.</a:t>
            </a:r>
          </a:p>
          <a:p>
            <a:r>
              <a:rPr lang="en-US" b="1" dirty="0" smtClean="0"/>
              <a:t>You can identify  adjective in the sentence.</a:t>
            </a:r>
          </a:p>
          <a:p>
            <a:r>
              <a:rPr lang="en-US" b="1" dirty="0" smtClean="0"/>
              <a:t>You can modify the sentence.</a:t>
            </a:r>
          </a:p>
          <a:p>
            <a:r>
              <a:rPr lang="en-US" b="1" dirty="0" smtClean="0"/>
              <a:t>You can learn about the position of adjective in the sentence.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41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GENERAL FOCUS POINT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Definition of Modifier</a:t>
            </a:r>
          </a:p>
          <a:p>
            <a:r>
              <a:rPr lang="en-US" b="1" dirty="0" smtClean="0"/>
              <a:t>Classifications</a:t>
            </a:r>
          </a:p>
          <a:p>
            <a:r>
              <a:rPr lang="en-US" b="1" dirty="0" smtClean="0"/>
              <a:t>In the field of using-----</a:t>
            </a:r>
            <a:r>
              <a:rPr lang="en-US" b="1" dirty="0" err="1" smtClean="0"/>
              <a:t>Premodifier</a:t>
            </a:r>
            <a:endParaRPr lang="en-US" b="1" dirty="0" smtClean="0"/>
          </a:p>
          <a:p>
            <a:r>
              <a:rPr lang="en-US" b="1" dirty="0" smtClean="0"/>
              <a:t>In the field of using----</a:t>
            </a:r>
            <a:r>
              <a:rPr lang="en-US" b="1" dirty="0" err="1" smtClean="0"/>
              <a:t>Postmodifier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8566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SUBJECTMATTER OF THE LESSON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b="1" dirty="0" smtClean="0"/>
              <a:t>Definition</a:t>
            </a:r>
          </a:p>
          <a:p>
            <a:r>
              <a:rPr lang="en-US" b="1" dirty="0" smtClean="0"/>
              <a:t>Classification</a:t>
            </a:r>
          </a:p>
          <a:p>
            <a:pPr marL="0" indent="0">
              <a:buNone/>
            </a:pPr>
            <a:r>
              <a:rPr lang="en-US" b="1" u="sng" dirty="0" smtClean="0"/>
              <a:t>Use of </a:t>
            </a:r>
            <a:r>
              <a:rPr lang="en-US" b="1" u="sng" dirty="0" err="1" smtClean="0"/>
              <a:t>Premodifier</a:t>
            </a:r>
            <a:r>
              <a:rPr lang="en-US" b="1" u="sng" dirty="0" smtClean="0"/>
              <a:t>:</a:t>
            </a:r>
          </a:p>
          <a:p>
            <a:pPr marL="0" indent="0">
              <a:buNone/>
            </a:pPr>
            <a:r>
              <a:rPr lang="en-US" b="1" dirty="0" smtClean="0"/>
              <a:t>A)Fields:</a:t>
            </a:r>
          </a:p>
          <a:p>
            <a:pPr marL="0" indent="0">
              <a:buNone/>
            </a:pPr>
            <a:r>
              <a:rPr lang="en-US" b="1" dirty="0" smtClean="0"/>
              <a:t>1.Adjective-e.g.</a:t>
            </a:r>
            <a:r>
              <a:rPr lang="en-US" dirty="0" smtClean="0"/>
              <a:t>Sabrina is a </a:t>
            </a:r>
            <a:r>
              <a:rPr lang="en-US" b="1" dirty="0" smtClean="0"/>
              <a:t>beautiful</a:t>
            </a:r>
            <a:r>
              <a:rPr lang="en-US" dirty="0" smtClean="0"/>
              <a:t> girl.</a:t>
            </a:r>
          </a:p>
          <a:p>
            <a:pPr marL="0" indent="0">
              <a:buNone/>
            </a:pPr>
            <a:r>
              <a:rPr lang="en-US" b="1" dirty="0" smtClean="0"/>
              <a:t>2.Present Participle-</a:t>
            </a:r>
            <a:r>
              <a:rPr lang="en-US" b="1" dirty="0" err="1" smtClean="0"/>
              <a:t>e.g.</a:t>
            </a:r>
            <a:r>
              <a:rPr lang="en-US" dirty="0" err="1" smtClean="0"/>
              <a:t>The</a:t>
            </a:r>
            <a:r>
              <a:rPr lang="en-US" dirty="0" smtClean="0"/>
              <a:t> </a:t>
            </a:r>
            <a:r>
              <a:rPr lang="en-US" b="1" dirty="0" smtClean="0"/>
              <a:t>dancing</a:t>
            </a:r>
            <a:r>
              <a:rPr lang="en-US" dirty="0" smtClean="0"/>
              <a:t> girl is my sister.</a:t>
            </a:r>
          </a:p>
          <a:p>
            <a:pPr marL="0" indent="0">
              <a:buNone/>
            </a:pPr>
            <a:r>
              <a:rPr lang="en-US" b="1" dirty="0" smtClean="0"/>
              <a:t>3.Past Participle-</a:t>
            </a:r>
            <a:r>
              <a:rPr lang="en-US" b="1" dirty="0" err="1" smtClean="0"/>
              <a:t>e.g.</a:t>
            </a:r>
            <a:r>
              <a:rPr lang="en-US" dirty="0" err="1" smtClean="0"/>
              <a:t>An</a:t>
            </a:r>
            <a:r>
              <a:rPr lang="en-US" dirty="0" smtClean="0"/>
              <a:t> </a:t>
            </a:r>
            <a:r>
              <a:rPr lang="en-US" b="1" dirty="0" smtClean="0"/>
              <a:t>educated</a:t>
            </a:r>
            <a:r>
              <a:rPr lang="en-US" dirty="0" smtClean="0"/>
              <a:t> man is </a:t>
            </a:r>
            <a:r>
              <a:rPr lang="en-US" dirty="0" err="1" smtClean="0"/>
              <a:t>honoured</a:t>
            </a:r>
            <a:r>
              <a:rPr lang="en-US" dirty="0" smtClean="0"/>
              <a:t> by all.</a:t>
            </a:r>
          </a:p>
          <a:p>
            <a:pPr marL="0" indent="0">
              <a:buNone/>
            </a:pPr>
            <a:r>
              <a:rPr lang="en-US" b="1" dirty="0" smtClean="0"/>
              <a:t>4.Determiner-e.g.Every </a:t>
            </a:r>
            <a:r>
              <a:rPr lang="en-US" dirty="0" smtClean="0"/>
              <a:t>student will get a pen.</a:t>
            </a:r>
          </a:p>
          <a:p>
            <a:pPr marL="0" indent="0">
              <a:buNone/>
            </a:pPr>
            <a:r>
              <a:rPr lang="en-US" dirty="0" smtClean="0"/>
              <a:t>5.Possessive-e.g.This is  </a:t>
            </a:r>
            <a:r>
              <a:rPr lang="en-US" b="1" dirty="0" smtClean="0"/>
              <a:t>my</a:t>
            </a:r>
            <a:r>
              <a:rPr lang="en-US" dirty="0" smtClean="0"/>
              <a:t> country.</a:t>
            </a:r>
          </a:p>
          <a:p>
            <a:pPr marL="0" indent="0">
              <a:buNone/>
            </a:pPr>
            <a:r>
              <a:rPr lang="en-US" dirty="0" smtClean="0"/>
              <a:t>6.Noun-e.g.She wanted to buy an </a:t>
            </a:r>
            <a:r>
              <a:rPr lang="en-US" b="1" dirty="0" smtClean="0"/>
              <a:t>air</a:t>
            </a:r>
            <a:r>
              <a:rPr lang="en-US" dirty="0" smtClean="0"/>
              <a:t> ticket.</a:t>
            </a:r>
          </a:p>
          <a:p>
            <a:pPr marL="0" indent="0">
              <a:buNone/>
            </a:pPr>
            <a:r>
              <a:rPr lang="en-US" dirty="0" smtClean="0"/>
              <a:t>7.Noun- adjective-</a:t>
            </a:r>
            <a:r>
              <a:rPr lang="en-US" dirty="0" err="1" smtClean="0"/>
              <a:t>e.g.Kamlapur</a:t>
            </a:r>
            <a:r>
              <a:rPr lang="en-US" dirty="0" smtClean="0"/>
              <a:t> is a </a:t>
            </a:r>
            <a:r>
              <a:rPr lang="en-US" b="1" dirty="0" smtClean="0"/>
              <a:t>busy</a:t>
            </a:r>
            <a:r>
              <a:rPr lang="en-US" dirty="0" smtClean="0"/>
              <a:t> railway-station.</a:t>
            </a:r>
          </a:p>
          <a:p>
            <a:pPr marL="0" indent="0">
              <a:buNone/>
            </a:pPr>
            <a:r>
              <a:rPr lang="en-US" b="1" u="sng" dirty="0" smtClean="0"/>
              <a:t>Use </a:t>
            </a:r>
            <a:r>
              <a:rPr lang="en-US" b="1" u="sng" dirty="0"/>
              <a:t>of </a:t>
            </a:r>
            <a:r>
              <a:rPr lang="en-US" b="1" u="sng" dirty="0" err="1" smtClean="0"/>
              <a:t>Postmodifier</a:t>
            </a:r>
            <a:r>
              <a:rPr lang="en-US" b="1" u="sng" dirty="0" smtClean="0"/>
              <a:t>:</a:t>
            </a:r>
          </a:p>
          <a:p>
            <a:pPr marL="0" indent="0">
              <a:buNone/>
            </a:pPr>
            <a:r>
              <a:rPr lang="en-US" b="1" dirty="0" smtClean="0"/>
              <a:t>B) Fields:</a:t>
            </a:r>
          </a:p>
          <a:p>
            <a:pPr marL="0" indent="0">
              <a:buNone/>
            </a:pPr>
            <a:r>
              <a:rPr lang="en-US" b="1" dirty="0" smtClean="0"/>
              <a:t>1.Relative Clause-</a:t>
            </a:r>
            <a:r>
              <a:rPr lang="en-US" b="1" dirty="0" err="1" smtClean="0"/>
              <a:t>e.g.</a:t>
            </a:r>
            <a:r>
              <a:rPr lang="en-US" dirty="0" err="1" smtClean="0"/>
              <a:t>I</a:t>
            </a:r>
            <a:r>
              <a:rPr lang="en-US" dirty="0" smtClean="0"/>
              <a:t> think it was your mother </a:t>
            </a:r>
            <a:r>
              <a:rPr lang="en-US" b="1" dirty="0" smtClean="0"/>
              <a:t>who phoned.</a:t>
            </a:r>
          </a:p>
          <a:p>
            <a:pPr marL="0" indent="0">
              <a:buNone/>
            </a:pPr>
            <a:r>
              <a:rPr lang="en-US" b="1" dirty="0" smtClean="0"/>
              <a:t>2.Prepositional phrase-e.g. </a:t>
            </a:r>
            <a:r>
              <a:rPr lang="en-US" dirty="0" smtClean="0"/>
              <a:t>Advances </a:t>
            </a:r>
            <a:r>
              <a:rPr lang="en-US" b="1" dirty="0" smtClean="0"/>
              <a:t>in medical science </a:t>
            </a:r>
            <a:r>
              <a:rPr lang="en-US" dirty="0" smtClean="0"/>
              <a:t>are praiseworthy.</a:t>
            </a:r>
          </a:p>
          <a:p>
            <a:pPr marL="0" indent="0">
              <a:buNone/>
            </a:pPr>
            <a:r>
              <a:rPr lang="en-US" b="1" dirty="0" smtClean="0"/>
              <a:t>3.Present Participle Phrase-e.g. </a:t>
            </a:r>
            <a:r>
              <a:rPr lang="en-US" dirty="0" smtClean="0"/>
              <a:t>I saw the boys </a:t>
            </a:r>
            <a:r>
              <a:rPr lang="en-US" b="1" dirty="0" smtClean="0"/>
              <a:t>playing in the field.</a:t>
            </a:r>
          </a:p>
          <a:p>
            <a:pPr marL="0" indent="0">
              <a:buNone/>
            </a:pPr>
            <a:r>
              <a:rPr lang="en-US" b="1" dirty="0" smtClean="0"/>
              <a:t>4.Present Participle-e.g. I saw the girl singing.</a:t>
            </a:r>
          </a:p>
          <a:p>
            <a:pPr marL="0" indent="0">
              <a:buNone/>
            </a:pPr>
            <a:r>
              <a:rPr lang="en-US" b="1" dirty="0" smtClean="0"/>
              <a:t>5.</a:t>
            </a:r>
            <a:r>
              <a:rPr lang="en-US" dirty="0" smtClean="0"/>
              <a:t>Past participle phrase-</a:t>
            </a:r>
            <a:r>
              <a:rPr lang="en-US" dirty="0" err="1" smtClean="0"/>
              <a:t>e.g.The</a:t>
            </a:r>
            <a:r>
              <a:rPr lang="en-US" dirty="0" smtClean="0"/>
              <a:t> cat </a:t>
            </a:r>
            <a:r>
              <a:rPr lang="en-US" b="1" dirty="0" smtClean="0"/>
              <a:t>found on the road</a:t>
            </a:r>
            <a:r>
              <a:rPr lang="en-US" dirty="0" smtClean="0"/>
              <a:t> is very good.</a:t>
            </a:r>
          </a:p>
          <a:p>
            <a:pPr marL="0" indent="0">
              <a:buNone/>
            </a:pPr>
            <a:r>
              <a:rPr lang="en-US" b="1" dirty="0" smtClean="0"/>
              <a:t>6.</a:t>
            </a:r>
            <a:r>
              <a:rPr lang="en-US" dirty="0" smtClean="0"/>
              <a:t>Past participle-</a:t>
            </a:r>
            <a:r>
              <a:rPr lang="en-US" dirty="0" err="1" smtClean="0"/>
              <a:t>e.g.The</a:t>
            </a:r>
            <a:r>
              <a:rPr lang="en-US" dirty="0" smtClean="0"/>
              <a:t> man got the work</a:t>
            </a:r>
            <a:r>
              <a:rPr lang="en-US" b="1" dirty="0" smtClean="0"/>
              <a:t> done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7.Infinitive phrase-</a:t>
            </a:r>
            <a:r>
              <a:rPr lang="en-US" b="1" dirty="0" err="1" smtClean="0"/>
              <a:t>e.g.He</a:t>
            </a:r>
            <a:r>
              <a:rPr lang="en-US" b="1" dirty="0" smtClean="0"/>
              <a:t> bought a car to please his darling.</a:t>
            </a:r>
          </a:p>
          <a:p>
            <a:pPr marL="0" indent="0">
              <a:buNone/>
            </a:pPr>
            <a:r>
              <a:rPr lang="en-US" b="1" dirty="0" smtClean="0"/>
              <a:t>8.Case in Apposition-</a:t>
            </a:r>
            <a:r>
              <a:rPr lang="en-US" b="1" dirty="0" err="1" smtClean="0"/>
              <a:t>e.g.Mr</a:t>
            </a:r>
            <a:r>
              <a:rPr lang="en-US" b="1" dirty="0" smtClean="0"/>
              <a:t>. </a:t>
            </a:r>
            <a:r>
              <a:rPr lang="en-US" b="1" dirty="0" err="1" smtClean="0"/>
              <a:t>Basir,principal</a:t>
            </a:r>
            <a:r>
              <a:rPr lang="en-US" b="1" dirty="0" smtClean="0"/>
              <a:t> of ABC College is a learned man.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518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VALUATION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Find out modifiers in the following selected sentences.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72737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HOMEWORK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6"/>
            <a:r>
              <a:rPr lang="en-US" sz="4000" dirty="0" smtClean="0"/>
              <a:t>Define the modifier</a:t>
            </a:r>
          </a:p>
          <a:p>
            <a:r>
              <a:rPr lang="en-US" sz="6600" dirty="0" smtClean="0"/>
              <a:t>Classify the modifiers.</a:t>
            </a:r>
          </a:p>
          <a:p>
            <a:r>
              <a:rPr lang="en-US" sz="6000" dirty="0" smtClean="0"/>
              <a:t>Find out the modifiers.</a:t>
            </a:r>
          </a:p>
          <a:p>
            <a:r>
              <a:rPr lang="en-US" sz="6000" dirty="0" smtClean="0"/>
              <a:t>Filling the gaps with indicated modifiers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6652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THANKS ALL</a:t>
            </a:r>
            <a:endParaRPr lang="en-US" u="sng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00200"/>
            <a:ext cx="7772400" cy="4419600"/>
          </a:xfrm>
        </p:spPr>
      </p:pic>
    </p:spTree>
    <p:extLst>
      <p:ext uri="{BB962C8B-B14F-4D97-AF65-F5344CB8AC3E}">
        <p14:creationId xmlns:p14="http://schemas.microsoft.com/office/powerpoint/2010/main" val="255704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261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WELCOME</vt:lpstr>
      <vt:lpstr>TEACHER’S  IDENTITY</vt:lpstr>
      <vt:lpstr>LESSON’S  IDENTITY</vt:lpstr>
      <vt:lpstr>LEARNING OUTCOME</vt:lpstr>
      <vt:lpstr>GENERAL FOCUS POINT</vt:lpstr>
      <vt:lpstr>SUBJECTMATTER OF THE LESSON</vt:lpstr>
      <vt:lpstr>VALUATION</vt:lpstr>
      <vt:lpstr>HOMEWORK</vt:lpstr>
      <vt:lpstr>THANKS ALL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/>
  <cp:lastModifiedBy>Walton</cp:lastModifiedBy>
  <cp:revision>10</cp:revision>
  <dcterms:created xsi:type="dcterms:W3CDTF">2006-08-16T00:00:00Z</dcterms:created>
  <dcterms:modified xsi:type="dcterms:W3CDTF">2019-10-14T16:52:41Z</dcterms:modified>
</cp:coreProperties>
</file>