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4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16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310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7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3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22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89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9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0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20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05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8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3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26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3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32DA573-F74F-428C-90BE-7344EEF55D0D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20A64BE-E01A-4F4C-90CD-EF466B3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8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t="23234" r="15062" b="23841"/>
          <a:stretch/>
        </p:blipFill>
        <p:spPr>
          <a:xfrm>
            <a:off x="4170129" y="476519"/>
            <a:ext cx="4165920" cy="1016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21" y="2114898"/>
            <a:ext cx="6672336" cy="3749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359" y="5156865"/>
            <a:ext cx="526745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dirty="0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4000" dirty="0">
              <a:solidFill>
                <a:srgbClr val="00B0F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4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048000" y="1317625"/>
            <a:ext cx="6824797" cy="660399"/>
            <a:chOff x="1920" y="830"/>
            <a:chExt cx="3612" cy="41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20" y="883"/>
              <a:ext cx="361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478" y="830"/>
              <a:ext cx="2473" cy="349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D‡jøL‡hvM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¨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kÎæ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(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hviv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gviv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hvq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951" y="843"/>
              <a:ext cx="151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132" y="2368468"/>
            <a:ext cx="6643665" cy="746975"/>
          </a:xfrm>
          <a:prstGeom prst="rect">
            <a:avLst/>
          </a:prstGeom>
        </p:spPr>
      </p:pic>
      <p:grpSp>
        <p:nvGrpSpPr>
          <p:cNvPr id="14" name="Group 9"/>
          <p:cNvGrpSpPr>
            <a:grpSpLocks noChangeAspect="1"/>
          </p:cNvGrpSpPr>
          <p:nvPr/>
        </p:nvGrpSpPr>
        <p:grpSpPr bwMode="auto">
          <a:xfrm>
            <a:off x="3228975" y="3487738"/>
            <a:ext cx="6138863" cy="749300"/>
            <a:chOff x="2034" y="2197"/>
            <a:chExt cx="3867" cy="472"/>
          </a:xfrm>
        </p:grpSpPr>
        <p:sp>
          <p:nvSpPr>
            <p:cNvPr id="15" name="AutoShape 8"/>
            <p:cNvSpPr>
              <a:spLocks noChangeAspect="1" noChangeArrowheads="1" noTextEdit="1"/>
            </p:cNvSpPr>
            <p:nvPr/>
          </p:nvSpPr>
          <p:spPr bwMode="auto">
            <a:xfrm>
              <a:off x="2034" y="2199"/>
              <a:ext cx="3867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926" y="2197"/>
              <a:ext cx="736" cy="33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djvdj</a:t>
              </a:r>
              <a:r>
                <a:rPr kumimoji="0" lang="en-US" sz="3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: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4583" y="219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880" y="4322311"/>
            <a:ext cx="8348975" cy="20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837903" y="1274227"/>
            <a:ext cx="3888749" cy="574675"/>
            <a:chOff x="2034" y="1979"/>
            <a:chExt cx="3612" cy="36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4" y="1979"/>
              <a:ext cx="361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527" y="1985"/>
              <a:ext cx="966" cy="3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SutonnyMJ" pitchFamily="2" charset="0"/>
                </a:rPr>
                <a:t>¸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SutonnyMJ" pitchFamily="2" charset="0"/>
                </a:rPr>
                <a:t>iæZ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SutonnyMJ" pitchFamily="2" charset="0"/>
                </a:rPr>
                <a:t>¡ :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342" y="1979"/>
              <a:ext cx="15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2694343"/>
            <a:ext cx="8873544" cy="1182334"/>
          </a:xfrm>
          <a:prstGeom prst="rect">
            <a:avLst/>
          </a:prstGeom>
        </p:spPr>
      </p:pic>
      <p:grpSp>
        <p:nvGrpSpPr>
          <p:cNvPr id="15" name="Group 9"/>
          <p:cNvGrpSpPr>
            <a:grpSpLocks noChangeAspect="1"/>
          </p:cNvGrpSpPr>
          <p:nvPr/>
        </p:nvGrpSpPr>
        <p:grpSpPr bwMode="auto">
          <a:xfrm>
            <a:off x="4324350" y="3721103"/>
            <a:ext cx="5734050" cy="1285877"/>
            <a:chOff x="2724" y="2344"/>
            <a:chExt cx="3612" cy="810"/>
          </a:xfrm>
        </p:grpSpPr>
        <p:sp>
          <p:nvSpPr>
            <p:cNvPr id="16" name="AutoShape 8"/>
            <p:cNvSpPr>
              <a:spLocks noChangeAspect="1" noChangeArrowheads="1" noTextEdit="1"/>
            </p:cNvSpPr>
            <p:nvPr/>
          </p:nvSpPr>
          <p:spPr bwMode="auto">
            <a:xfrm>
              <a:off x="2724" y="2344"/>
              <a:ext cx="361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261" y="2844"/>
              <a:ext cx="994" cy="31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GKK 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KvR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: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3524" y="2440"/>
              <a:ext cx="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15" y="5225481"/>
            <a:ext cx="8680361" cy="11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57305" y="1184075"/>
            <a:ext cx="6043613" cy="574675"/>
            <a:chOff x="1839" y="1979"/>
            <a:chExt cx="3807" cy="36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4" y="1979"/>
              <a:ext cx="361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839" y="1992"/>
              <a:ext cx="1177" cy="34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`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jxq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KvR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: 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822" y="2075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" y="2604189"/>
            <a:ext cx="10714278" cy="1272486"/>
          </a:xfrm>
          <a:prstGeom prst="rect">
            <a:avLst/>
          </a:prstGeom>
        </p:spPr>
      </p:pic>
      <p:grpSp>
        <p:nvGrpSpPr>
          <p:cNvPr id="28" name="Group 22"/>
          <p:cNvGrpSpPr>
            <a:grpSpLocks noChangeAspect="1"/>
          </p:cNvGrpSpPr>
          <p:nvPr/>
        </p:nvGrpSpPr>
        <p:grpSpPr bwMode="auto">
          <a:xfrm>
            <a:off x="5173685" y="4299018"/>
            <a:ext cx="5732463" cy="574675"/>
            <a:chOff x="3292" y="2489"/>
            <a:chExt cx="3611" cy="362"/>
          </a:xfrm>
        </p:grpSpPr>
        <p:sp>
          <p:nvSpPr>
            <p:cNvPr id="29" name="AutoShape 21"/>
            <p:cNvSpPr>
              <a:spLocks noChangeAspect="1" noChangeArrowheads="1" noTextEdit="1"/>
            </p:cNvSpPr>
            <p:nvPr/>
          </p:nvSpPr>
          <p:spPr bwMode="auto">
            <a:xfrm>
              <a:off x="3292" y="2489"/>
              <a:ext cx="36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3292" y="2489"/>
              <a:ext cx="1226" cy="34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evwoi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KvR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: 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057" y="2585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07" y="5296036"/>
            <a:ext cx="9354643" cy="12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cta\Pictures\Saved Pictures\download (6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500" y="2165420"/>
            <a:ext cx="6264836" cy="469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4727" y="5750004"/>
            <a:ext cx="6130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nv‡dR</a:t>
            </a:r>
            <a:endParaRPr lang="en-GB" sz="66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476519"/>
            <a:ext cx="11243257" cy="64458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76" y="4653702"/>
            <a:ext cx="2811737" cy="7069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6518" y="4653702"/>
            <a:ext cx="785612" cy="706964"/>
          </a:xfrm>
          <a:prstGeom prst="rightArrow">
            <a:avLst>
              <a:gd name="adj1" fmla="val 50000"/>
              <a:gd name="adj2" fmla="val 60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416676" y="5380672"/>
            <a:ext cx="6552485" cy="1508105"/>
            <a:chOff x="1416676" y="2086377"/>
            <a:chExt cx="6552485" cy="1508105"/>
          </a:xfrm>
        </p:grpSpPr>
        <p:sp>
          <p:nvSpPr>
            <p:cNvPr id="6" name="TextBox 5"/>
            <p:cNvSpPr txBox="1"/>
            <p:nvPr/>
          </p:nvSpPr>
          <p:spPr>
            <a:xfrm>
              <a:off x="1416676" y="2086377"/>
              <a:ext cx="6552485" cy="150810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আসাদুজ্জামান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হারবাইদ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দারুল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উলুম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ফাযিল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গাজীপুর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GB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" t="1690" r="3849" b="3662"/>
            <a:stretch/>
          </p:blipFill>
          <p:spPr>
            <a:xfrm>
              <a:off x="6529587" y="2086377"/>
              <a:ext cx="1439574" cy="1477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52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457" y="1102456"/>
            <a:ext cx="2637873" cy="6361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822" y="2465901"/>
            <a:ext cx="4151142" cy="27412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: 22-10-2020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dcta\Pictures\Saved Pictures\images (1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2151" y="5108135"/>
            <a:ext cx="2871989" cy="165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78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110" y="2497667"/>
            <a:ext cx="1826785" cy="7069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03164" y="3796665"/>
            <a:ext cx="4134678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সমরায়োজন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-1055688" y="901702"/>
            <a:ext cx="5734051" cy="739777"/>
            <a:chOff x="-665" y="568"/>
            <a:chExt cx="3612" cy="46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665" y="568"/>
              <a:ext cx="361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49" y="569"/>
              <a:ext cx="1379" cy="4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r>
                <a:rPr kumimoji="0" lang="en-US" sz="4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bvg</a:t>
              </a:r>
              <a:r>
                <a:rPr kumimoji="0" lang="en-US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r>
                <a:rPr kumimoji="0" lang="en-US" sz="4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Kib</a:t>
              </a:r>
              <a:r>
                <a:rPr kumimoji="0" lang="en-US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: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36" y="569"/>
              <a:ext cx="1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88" y="2593189"/>
            <a:ext cx="10522062" cy="40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55007" y="876300"/>
            <a:ext cx="2631382" cy="669165"/>
            <a:chOff x="727" y="552"/>
            <a:chExt cx="3797" cy="61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28" y="552"/>
              <a:ext cx="3796" cy="61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27" y="552"/>
              <a:ext cx="1090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cÖZ¨ÿ</a:t>
              </a:r>
              <a:r>
                <a:rPr kumimoji="0" lang="en-US" sz="4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r>
                <a:rPr kumimoji="0" lang="en-US" sz="4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Kvib</a:t>
              </a:r>
              <a:r>
                <a:rPr kumimoji="0" lang="en-US" sz="4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: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702" y="713"/>
              <a:ext cx="7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07" y="2590704"/>
            <a:ext cx="10075974" cy="37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1" y="2653866"/>
            <a:ext cx="10084158" cy="37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919340" y="1146176"/>
            <a:ext cx="3157484" cy="695326"/>
            <a:chOff x="725" y="722"/>
            <a:chExt cx="2473" cy="43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6" y="722"/>
              <a:ext cx="232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725" y="850"/>
              <a:ext cx="1628" cy="31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¯^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iYxq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Z_¨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vw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`: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353" y="722"/>
              <a:ext cx="9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877" y="2335762"/>
            <a:ext cx="8273399" cy="43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154953" y="1196977"/>
            <a:ext cx="3699621" cy="606426"/>
            <a:chOff x="-554" y="754"/>
            <a:chExt cx="3612" cy="38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-554" y="754"/>
              <a:ext cx="361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9" y="787"/>
              <a:ext cx="2346" cy="349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‡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kvnv`v‡q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e`i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: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918" y="754"/>
              <a:ext cx="15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09" y="2719337"/>
            <a:ext cx="8087666" cy="352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433</TotalTime>
  <Words>103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NikoshBAN</vt:lpstr>
      <vt:lpstr>SutonnyMJ</vt:lpstr>
      <vt:lpstr>Wingdings 3</vt:lpstr>
      <vt:lpstr>Ion Boardroom</vt:lpstr>
      <vt:lpstr>PowerPoint Presentation</vt:lpstr>
      <vt:lpstr>শিক্ষক পরিচিতি</vt:lpstr>
      <vt:lpstr>পাঠ পরিচিতিঃ </vt:lpstr>
      <vt:lpstr>শিখনফলঃ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2020-10-21T03:32:35Z</dcterms:created>
  <dcterms:modified xsi:type="dcterms:W3CDTF">2020-10-22T03:04:09Z</dcterms:modified>
</cp:coreProperties>
</file>