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7" r:id="rId11"/>
    <p:sldId id="273" r:id="rId12"/>
    <p:sldId id="268" r:id="rId13"/>
    <p:sldId id="269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C7E67-A2C9-4C8C-BFAC-E00F526E931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7AE2F-8911-41EC-9959-2AE498906D56}">
      <dgm:prSet phldrT="[Text]" custT="1"/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ভাগ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44AAEA4-2424-4072-B398-56D9C597B5E5}" type="parTrans" cxnId="{349FEB47-8A34-4536-9235-146BA3D6AFE9}">
      <dgm:prSet/>
      <dgm:spPr/>
      <dgm:t>
        <a:bodyPr/>
        <a:lstStyle/>
        <a:p>
          <a:endParaRPr lang="en-US"/>
        </a:p>
      </dgm:t>
    </dgm:pt>
    <dgm:pt modelId="{90B7B535-D765-473D-9EF7-3734C6B2370B}" type="sibTrans" cxnId="{349FEB47-8A34-4536-9235-146BA3D6AFE9}">
      <dgm:prSet/>
      <dgm:spPr/>
      <dgm:t>
        <a:bodyPr/>
        <a:lstStyle/>
        <a:p>
          <a:endParaRPr lang="en-US"/>
        </a:p>
      </dgm:t>
    </dgm:pt>
    <dgm:pt modelId="{28A760D6-B2FF-43EB-9EE6-EAC82B3D9400}" type="pres">
      <dgm:prSet presAssocID="{969C7E67-A2C9-4C8C-BFAC-E00F526E9313}" presName="diagram" presStyleCnt="0">
        <dgm:presLayoutVars>
          <dgm:dir/>
          <dgm:resizeHandles val="exact"/>
        </dgm:presLayoutVars>
      </dgm:prSet>
      <dgm:spPr/>
    </dgm:pt>
    <dgm:pt modelId="{5C214D2C-7DAD-4673-8DD5-C65AF9A2163E}" type="pres">
      <dgm:prSet presAssocID="{E537AE2F-8911-41EC-9959-2AE498906D56}" presName="arrow" presStyleLbl="node1" presStyleIdx="0" presStyleCnt="1" custScaleX="16368" custScaleY="30127" custRadScaleRad="109025" custRadScaleInc="-13415">
        <dgm:presLayoutVars>
          <dgm:bulletEnabled val="1"/>
        </dgm:presLayoutVars>
      </dgm:prSet>
      <dgm:spPr/>
    </dgm:pt>
  </dgm:ptLst>
  <dgm:cxnLst>
    <dgm:cxn modelId="{349FEB47-8A34-4536-9235-146BA3D6AFE9}" srcId="{969C7E67-A2C9-4C8C-BFAC-E00F526E9313}" destId="{E537AE2F-8911-41EC-9959-2AE498906D56}" srcOrd="0" destOrd="0" parTransId="{544AAEA4-2424-4072-B398-56D9C597B5E5}" sibTransId="{90B7B535-D765-473D-9EF7-3734C6B2370B}"/>
    <dgm:cxn modelId="{B766988E-4669-4F28-B215-DA709724C0C3}" type="presOf" srcId="{E537AE2F-8911-41EC-9959-2AE498906D56}" destId="{5C214D2C-7DAD-4673-8DD5-C65AF9A2163E}" srcOrd="0" destOrd="0" presId="urn:microsoft.com/office/officeart/2005/8/layout/arrow5"/>
    <dgm:cxn modelId="{B1D01DFE-D700-4049-9325-1ED1ADD5A416}" type="presOf" srcId="{969C7E67-A2C9-4C8C-BFAC-E00F526E9313}" destId="{28A760D6-B2FF-43EB-9EE6-EAC82B3D9400}" srcOrd="0" destOrd="0" presId="urn:microsoft.com/office/officeart/2005/8/layout/arrow5"/>
    <dgm:cxn modelId="{1D72934E-2D39-4F3D-9BAB-FDF003881AE8}" type="presParOf" srcId="{28A760D6-B2FF-43EB-9EE6-EAC82B3D9400}" destId="{5C214D2C-7DAD-4673-8DD5-C65AF9A2163E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14D2C-7DAD-4673-8DD5-C65AF9A2163E}">
      <dsp:nvSpPr>
        <dsp:cNvPr id="0" name=""/>
        <dsp:cNvSpPr/>
      </dsp:nvSpPr>
      <dsp:spPr>
        <a:xfrm>
          <a:off x="26" y="2336767"/>
          <a:ext cx="664545" cy="122316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ভাগ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6162" y="2336767"/>
        <a:ext cx="332273" cy="1106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gif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jpeg"/><Relationship Id="rId10" Type="http://schemas.microsoft.com/office/2007/relationships/diagramDrawing" Target="../diagrams/drawing1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39817331a5055757704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554" y="0"/>
            <a:ext cx="9195554" cy="69482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219200" y="838200"/>
            <a:ext cx="9829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334000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১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514600"/>
            <a:ext cx="7924800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১০ টি কাঠি ২ জনকে সমান করে ভাগ করে দিলে প্রত্যেকে কয়টি করে কাঠি পাবে তা বের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267200"/>
            <a:ext cx="7924800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১৮ টি চকলেট ৬ জনকে সমানভাবে ভাগ করে দিলে প্রত্যেকে কয়টি করে চকলেট করে চকলেট পাবে তা বের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924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বইয়ের সাথে সংযোগ সাধন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514600"/>
            <a:ext cx="4953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পৃষ্ঠা নং-৬৪ ও ৬৫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late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029200"/>
            <a:ext cx="1295400" cy="1295400"/>
          </a:xfrm>
          <a:prstGeom prst="rect">
            <a:avLst/>
          </a:prstGeom>
        </p:spPr>
      </p:pic>
      <p:pic>
        <p:nvPicPr>
          <p:cNvPr id="27" name="Picture 26" descr="Plate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2514600"/>
            <a:ext cx="1371600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0"/>
            <a:ext cx="3657600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kea-plate-white__09364_PE085853_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2438400" cy="4343400"/>
          </a:xfrm>
          <a:prstGeom prst="rect">
            <a:avLst/>
          </a:prstGeom>
        </p:spPr>
      </p:pic>
      <p:pic>
        <p:nvPicPr>
          <p:cNvPr id="12" name="Picture 11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19600"/>
            <a:ext cx="406400" cy="304800"/>
          </a:xfrm>
          <a:prstGeom prst="rect">
            <a:avLst/>
          </a:prstGeom>
        </p:spPr>
      </p:pic>
      <p:pic>
        <p:nvPicPr>
          <p:cNvPr id="13" name="Picture 12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14800"/>
            <a:ext cx="406400" cy="304800"/>
          </a:xfrm>
          <a:prstGeom prst="rect">
            <a:avLst/>
          </a:prstGeom>
        </p:spPr>
      </p:pic>
      <p:pic>
        <p:nvPicPr>
          <p:cNvPr id="14" name="Picture 13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406400" cy="304800"/>
          </a:xfrm>
          <a:prstGeom prst="rect">
            <a:avLst/>
          </a:prstGeom>
        </p:spPr>
      </p:pic>
      <p:pic>
        <p:nvPicPr>
          <p:cNvPr id="15" name="Picture 14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724400"/>
            <a:ext cx="406400" cy="304800"/>
          </a:xfrm>
          <a:prstGeom prst="rect">
            <a:avLst/>
          </a:prstGeom>
        </p:spPr>
      </p:pic>
      <p:pic>
        <p:nvPicPr>
          <p:cNvPr id="16" name="Picture 15" descr="2577934551_e4c0c6664d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343400"/>
            <a:ext cx="381000" cy="357188"/>
          </a:xfrm>
          <a:prstGeom prst="rect">
            <a:avLst/>
          </a:prstGeom>
        </p:spPr>
      </p:pic>
      <p:pic>
        <p:nvPicPr>
          <p:cNvPr id="17" name="Picture 16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114800"/>
            <a:ext cx="406400" cy="304800"/>
          </a:xfrm>
          <a:prstGeom prst="rect">
            <a:avLst/>
          </a:prstGeom>
        </p:spPr>
      </p:pic>
      <p:pic>
        <p:nvPicPr>
          <p:cNvPr id="18" name="Picture 17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810000"/>
            <a:ext cx="406400" cy="304800"/>
          </a:xfrm>
          <a:prstGeom prst="rect">
            <a:avLst/>
          </a:prstGeom>
        </p:spPr>
      </p:pic>
      <p:pic>
        <p:nvPicPr>
          <p:cNvPr id="19" name="Picture 18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724400"/>
            <a:ext cx="406400" cy="304800"/>
          </a:xfrm>
          <a:prstGeom prst="rect">
            <a:avLst/>
          </a:prstGeom>
        </p:spPr>
      </p:pic>
      <p:pic>
        <p:nvPicPr>
          <p:cNvPr id="20" name="Picture 19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114800"/>
            <a:ext cx="406400" cy="304800"/>
          </a:xfrm>
          <a:prstGeom prst="rect">
            <a:avLst/>
          </a:prstGeom>
        </p:spPr>
      </p:pic>
      <p:pic>
        <p:nvPicPr>
          <p:cNvPr id="21" name="Picture 20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724400"/>
            <a:ext cx="406400" cy="304800"/>
          </a:xfrm>
          <a:prstGeom prst="rect">
            <a:avLst/>
          </a:prstGeom>
        </p:spPr>
      </p:pic>
      <p:pic>
        <p:nvPicPr>
          <p:cNvPr id="22" name="Picture 21" descr="2577934551_e4c0c6664d_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419600"/>
            <a:ext cx="330200" cy="309563"/>
          </a:xfrm>
          <a:prstGeom prst="rect">
            <a:avLst/>
          </a:prstGeom>
        </p:spPr>
      </p:pic>
      <p:pic>
        <p:nvPicPr>
          <p:cNvPr id="23" name="Picture 22" descr="2577934551_e4c0c6664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419600"/>
            <a:ext cx="406400" cy="304800"/>
          </a:xfrm>
          <a:prstGeom prst="rect">
            <a:avLst/>
          </a:prstGeom>
        </p:spPr>
      </p:pic>
      <p:pic>
        <p:nvPicPr>
          <p:cNvPr id="24" name="Picture 23" descr="Romasos-cartoon-boy-face-with-smil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00" y="4038600"/>
            <a:ext cx="952500" cy="876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5" name="Picture 24" descr="5833472858_0039822e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1219200"/>
            <a:ext cx="679450" cy="1051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152400" y="5486400"/>
            <a:ext cx="990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05000" y="5486400"/>
            <a:ext cx="914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733800" y="5410200"/>
            <a:ext cx="914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1905000"/>
            <a:ext cx="7696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12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 আম আছে।যদি ২ জনকে সমানভাবে আমগুলো ভাগ করে দেওয়া হয়, তবে প্রত্যেকে কয়টি আম পাবে?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486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9200" y="54102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÷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57400" y="5410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5334000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=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53340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৬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77777 -0.1777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81111 0.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72083 -0.2148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76667 0.1444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81111 -0.266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81111 0.1111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83611 -0.1222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9444 0.2111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81528 -0.1891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82778 0.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85278 -0.1444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83611 0.2222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late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0"/>
            <a:ext cx="1123950" cy="1123950"/>
          </a:xfrm>
          <a:prstGeom prst="rect">
            <a:avLst/>
          </a:prstGeom>
        </p:spPr>
      </p:pic>
      <p:pic>
        <p:nvPicPr>
          <p:cNvPr id="21" name="Picture 20" descr="Plate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295400"/>
            <a:ext cx="1123950" cy="1123950"/>
          </a:xfrm>
          <a:prstGeom prst="rect">
            <a:avLst/>
          </a:prstGeom>
        </p:spPr>
      </p:pic>
      <p:pic>
        <p:nvPicPr>
          <p:cNvPr id="22" name="Picture 21" descr="Plate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514600"/>
            <a:ext cx="1123950" cy="1123950"/>
          </a:xfrm>
          <a:prstGeom prst="rect">
            <a:avLst/>
          </a:prstGeom>
        </p:spPr>
      </p:pic>
      <p:pic>
        <p:nvPicPr>
          <p:cNvPr id="23" name="Picture 22" descr="Plate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3733800"/>
            <a:ext cx="1123950" cy="1123950"/>
          </a:xfrm>
          <a:prstGeom prst="rect">
            <a:avLst/>
          </a:prstGeom>
        </p:spPr>
      </p:pic>
      <p:pic>
        <p:nvPicPr>
          <p:cNvPr id="24" name="Picture 23" descr="Plate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5029200"/>
            <a:ext cx="1123950" cy="1123950"/>
          </a:xfrm>
          <a:prstGeom prst="rect">
            <a:avLst/>
          </a:prstGeom>
        </p:spPr>
      </p:pic>
      <p:pic>
        <p:nvPicPr>
          <p:cNvPr id="2" name="Picture 1" descr="healthy-plate-of-food-clipart-plate-downlo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2438400" cy="2819400"/>
          </a:xfrm>
          <a:prstGeom prst="rect">
            <a:avLst/>
          </a:prstGeom>
        </p:spPr>
      </p:pic>
      <p:pic>
        <p:nvPicPr>
          <p:cNvPr id="3" name="Picture 2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838200" y="2057400"/>
            <a:ext cx="337037" cy="381000"/>
          </a:xfrm>
          <a:prstGeom prst="rect">
            <a:avLst/>
          </a:prstGeom>
        </p:spPr>
      </p:pic>
      <p:pic>
        <p:nvPicPr>
          <p:cNvPr id="4" name="Picture 3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1143000" y="2057400"/>
            <a:ext cx="337037" cy="381000"/>
          </a:xfrm>
          <a:prstGeom prst="rect">
            <a:avLst/>
          </a:prstGeom>
        </p:spPr>
      </p:pic>
      <p:pic>
        <p:nvPicPr>
          <p:cNvPr id="5" name="Picture 4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1524000" y="2057400"/>
            <a:ext cx="337037" cy="381000"/>
          </a:xfrm>
          <a:prstGeom prst="rect">
            <a:avLst/>
          </a:prstGeom>
        </p:spPr>
      </p:pic>
      <p:pic>
        <p:nvPicPr>
          <p:cNvPr id="6" name="Picture 5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1905000" y="2209800"/>
            <a:ext cx="337037" cy="381000"/>
          </a:xfrm>
          <a:prstGeom prst="rect">
            <a:avLst/>
          </a:prstGeom>
        </p:spPr>
      </p:pic>
      <p:pic>
        <p:nvPicPr>
          <p:cNvPr id="7" name="Picture 6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1066800" y="2438400"/>
            <a:ext cx="337037" cy="381000"/>
          </a:xfrm>
          <a:prstGeom prst="rect">
            <a:avLst/>
          </a:prstGeom>
        </p:spPr>
      </p:pic>
      <p:pic>
        <p:nvPicPr>
          <p:cNvPr id="8" name="Picture 7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1905000" y="2667000"/>
            <a:ext cx="337037" cy="381000"/>
          </a:xfrm>
          <a:prstGeom prst="rect">
            <a:avLst/>
          </a:prstGeom>
        </p:spPr>
      </p:pic>
      <p:pic>
        <p:nvPicPr>
          <p:cNvPr id="9" name="Picture 8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1447800" y="2438400"/>
            <a:ext cx="337037" cy="381000"/>
          </a:xfrm>
          <a:prstGeom prst="rect">
            <a:avLst/>
          </a:prstGeom>
        </p:spPr>
      </p:pic>
      <p:pic>
        <p:nvPicPr>
          <p:cNvPr id="10" name="Picture 9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762000" y="2590800"/>
            <a:ext cx="337037" cy="381000"/>
          </a:xfrm>
          <a:prstGeom prst="rect">
            <a:avLst/>
          </a:prstGeom>
        </p:spPr>
      </p:pic>
      <p:pic>
        <p:nvPicPr>
          <p:cNvPr id="11" name="Picture 10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1524000" y="2819400"/>
            <a:ext cx="337037" cy="381000"/>
          </a:xfrm>
          <a:prstGeom prst="rect">
            <a:avLst/>
          </a:prstGeom>
        </p:spPr>
      </p:pic>
      <p:pic>
        <p:nvPicPr>
          <p:cNvPr id="13" name="Picture 12" descr="tbld_2Dcarambola_small.jpg"/>
          <p:cNvPicPr>
            <a:picLocks noChangeAspect="1"/>
          </p:cNvPicPr>
          <p:nvPr/>
        </p:nvPicPr>
        <p:blipFill>
          <a:blip r:embed="rId4" cstate="print"/>
          <a:srcRect l="1174" t="13926" r="55634" b="30902"/>
          <a:stretch>
            <a:fillRect/>
          </a:stretch>
        </p:blipFill>
        <p:spPr>
          <a:xfrm>
            <a:off x="1143000" y="2819400"/>
            <a:ext cx="337037" cy="381000"/>
          </a:xfrm>
          <a:prstGeom prst="rect">
            <a:avLst/>
          </a:prstGeom>
        </p:spPr>
      </p:pic>
      <p:pic>
        <p:nvPicPr>
          <p:cNvPr id="15" name="Picture 14" descr="shadheenbanglablog_1385376087_1-bangladeshi.jpg"/>
          <p:cNvPicPr>
            <a:picLocks noChangeAspect="1"/>
          </p:cNvPicPr>
          <p:nvPr/>
        </p:nvPicPr>
        <p:blipFill>
          <a:blip r:embed="rId5" cstate="print"/>
          <a:srcRect l="56000" t="-1613" b="38530"/>
          <a:stretch>
            <a:fillRect/>
          </a:stretch>
        </p:blipFill>
        <p:spPr>
          <a:xfrm>
            <a:off x="8153400" y="152400"/>
            <a:ext cx="838200" cy="838200"/>
          </a:xfrm>
          <a:prstGeom prst="rect">
            <a:avLst/>
          </a:prstGeom>
        </p:spPr>
      </p:pic>
      <p:pic>
        <p:nvPicPr>
          <p:cNvPr id="16" name="Picture 15" descr="shadheenbanglablog_1385376087_1-bangladeshi.jpg"/>
          <p:cNvPicPr>
            <a:picLocks noChangeAspect="1"/>
          </p:cNvPicPr>
          <p:nvPr/>
        </p:nvPicPr>
        <p:blipFill>
          <a:blip r:embed="rId5" cstate="print"/>
          <a:srcRect l="12000" t="1254" r="54000" b="47133"/>
          <a:stretch>
            <a:fillRect/>
          </a:stretch>
        </p:blipFill>
        <p:spPr>
          <a:xfrm>
            <a:off x="8297333" y="1371600"/>
            <a:ext cx="846667" cy="896471"/>
          </a:xfrm>
          <a:prstGeom prst="rect">
            <a:avLst/>
          </a:prstGeom>
        </p:spPr>
      </p:pic>
      <p:pic>
        <p:nvPicPr>
          <p:cNvPr id="17" name="Picture 16" descr="120150512125226.jpg"/>
          <p:cNvPicPr>
            <a:picLocks noChangeAspect="1"/>
          </p:cNvPicPr>
          <p:nvPr/>
        </p:nvPicPr>
        <p:blipFill>
          <a:blip r:embed="rId6" cstate="print"/>
          <a:srcRect l="13734" t="769" r="63867" b="47948"/>
          <a:stretch>
            <a:fillRect/>
          </a:stretch>
        </p:blipFill>
        <p:spPr>
          <a:xfrm>
            <a:off x="8375904" y="2590800"/>
            <a:ext cx="768096" cy="914400"/>
          </a:xfrm>
          <a:prstGeom prst="rect">
            <a:avLst/>
          </a:prstGeom>
        </p:spPr>
      </p:pic>
      <p:pic>
        <p:nvPicPr>
          <p:cNvPr id="18" name="Picture 17" descr="22935_1.jpg"/>
          <p:cNvPicPr>
            <a:picLocks noChangeAspect="1"/>
          </p:cNvPicPr>
          <p:nvPr/>
        </p:nvPicPr>
        <p:blipFill>
          <a:blip r:embed="rId7" cstate="print"/>
          <a:srcRect l="21196" r="15409"/>
          <a:stretch>
            <a:fillRect/>
          </a:stretch>
        </p:blipFill>
        <p:spPr>
          <a:xfrm>
            <a:off x="8458200" y="3810000"/>
            <a:ext cx="685800" cy="885824"/>
          </a:xfrm>
          <a:prstGeom prst="rect">
            <a:avLst/>
          </a:prstGeom>
        </p:spPr>
      </p:pic>
      <p:pic>
        <p:nvPicPr>
          <p:cNvPr id="19" name="Picture 18" descr="image_223066.7.jpg"/>
          <p:cNvPicPr>
            <a:picLocks noChangeAspect="1"/>
          </p:cNvPicPr>
          <p:nvPr/>
        </p:nvPicPr>
        <p:blipFill>
          <a:blip r:embed="rId8" cstate="print"/>
          <a:srcRect l="30000" r="24667" b="36000"/>
          <a:stretch>
            <a:fillRect/>
          </a:stretch>
        </p:blipFill>
        <p:spPr>
          <a:xfrm>
            <a:off x="8334374" y="5257800"/>
            <a:ext cx="809625" cy="762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76200" y="457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 টি কামরাঙ্গা আছে।যদি ৫ জনকে সমানভাবে ভাগ করে দেওয়া হয় তবে একজনে কয়টি করে কামরাঙ্গা পাবে?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4102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53340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5400" y="5257800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÷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57400" y="54864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09800" y="53340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৫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5334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4800" y="54864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67200" y="53340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62326 -0.272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63159 -0.1388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6816 0.1055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69826 0.238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6816 0.3722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66493 -0.2388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6816 -0.1166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6816 0.0166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2326 0.3055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73159 0.4166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  <p:bldP spid="30" grpId="0" animBg="1"/>
      <p:bldP spid="31" grpId="0"/>
      <p:bldP spid="32" grpId="0"/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49580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448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দুই ভাই।তোমাদের বাড়িতে ১০ টি হাসঁ আছে ।যদি হাসঁগুলো তোমাদের দুইজনকে সমানভাবে ভাগ করে দেওয়া হয় তবে একজনে কয়টি করে হাসঁ পাবে?</a:t>
            </a:r>
          </a:p>
          <a:p>
            <a:endParaRPr lang="bn-BD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7-butterfly-wreat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61722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524000"/>
            <a:ext cx="7315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5943600" cy="1446550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নামঃ			জামিলা খাতুন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পদবিঃ 		সহকারি শিক্ষক 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বিদ্যালয়ের নামঃ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চুপড়িয়া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     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সাতক্ষীরা।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54102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895600"/>
            <a:ext cx="5867400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ভাগ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পৃষ্ঠা নং৬৪-৬৫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5814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05944"/>
            <a:ext cx="79248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১৩.১.১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১৩.২.১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bld_2Dcarambola_small.jpg"/>
          <p:cNvPicPr>
            <a:picLocks noChangeAspect="1"/>
          </p:cNvPicPr>
          <p:nvPr/>
        </p:nvPicPr>
        <p:blipFill>
          <a:blip r:embed="rId2" cstate="print"/>
          <a:srcRect l="-81" t="40673" r="48235" b="28817"/>
          <a:stretch>
            <a:fillRect/>
          </a:stretch>
        </p:blipFill>
        <p:spPr>
          <a:xfrm>
            <a:off x="609600" y="3017976"/>
            <a:ext cx="3352800" cy="1748796"/>
          </a:xfrm>
          <a:prstGeom prst="rect">
            <a:avLst/>
          </a:prstGeom>
        </p:spPr>
      </p:pic>
      <p:pic>
        <p:nvPicPr>
          <p:cNvPr id="6" name="Picture 5" descr="tbld_2Dcarambola_small.jpg"/>
          <p:cNvPicPr>
            <a:picLocks noChangeAspect="1"/>
          </p:cNvPicPr>
          <p:nvPr/>
        </p:nvPicPr>
        <p:blipFill>
          <a:blip r:embed="rId2" cstate="print"/>
          <a:srcRect t="9683" r="48235" b="60265"/>
          <a:stretch>
            <a:fillRect/>
          </a:stretch>
        </p:blipFill>
        <p:spPr>
          <a:xfrm>
            <a:off x="609600" y="1295400"/>
            <a:ext cx="3352800" cy="1722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475 0.0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715115989_2be40062c3.jpg"/>
          <p:cNvPicPr>
            <a:picLocks noChangeAspect="1"/>
          </p:cNvPicPr>
          <p:nvPr/>
        </p:nvPicPr>
        <p:blipFill>
          <a:blip r:embed="rId2" cstate="print"/>
          <a:srcRect r="41128"/>
          <a:stretch>
            <a:fillRect/>
          </a:stretch>
        </p:blipFill>
        <p:spPr>
          <a:xfrm>
            <a:off x="0" y="990600"/>
            <a:ext cx="2961361" cy="5194300"/>
          </a:xfrm>
          <a:prstGeom prst="rect">
            <a:avLst/>
          </a:prstGeom>
        </p:spPr>
      </p:pic>
      <p:pic>
        <p:nvPicPr>
          <p:cNvPr id="5" name="Picture 4" descr="5715115989_2be40062c3.jpg"/>
          <p:cNvPicPr>
            <a:picLocks noChangeAspect="1"/>
          </p:cNvPicPr>
          <p:nvPr/>
        </p:nvPicPr>
        <p:blipFill>
          <a:blip r:embed="rId2" cstate="print"/>
          <a:srcRect l="58800"/>
          <a:stretch>
            <a:fillRect/>
          </a:stretch>
        </p:blipFill>
        <p:spPr>
          <a:xfrm>
            <a:off x="2961361" y="990600"/>
            <a:ext cx="2067839" cy="5182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25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47244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67056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পাঠ শিরোনামঃ ভাগ</a:t>
            </a:r>
          </a:p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পৃষ্ঠাঃ৬৪ও৬৫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6477000" y="152400"/>
            <a:ext cx="1695450" cy="6191250"/>
            <a:chOff x="6477000" y="152400"/>
            <a:chExt cx="1695450" cy="6191250"/>
          </a:xfrm>
        </p:grpSpPr>
        <p:pic>
          <p:nvPicPr>
            <p:cNvPr id="103" name="Picture 102" descr="ikea-plate-white__09364_PE085853_S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4724400"/>
              <a:ext cx="1619250" cy="1619250"/>
            </a:xfrm>
            <a:prstGeom prst="rect">
              <a:avLst/>
            </a:prstGeom>
          </p:spPr>
        </p:pic>
        <p:pic>
          <p:nvPicPr>
            <p:cNvPr id="104" name="Picture 103" descr="ikea-plate-white__09364_PE085853_S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00" y="2438400"/>
              <a:ext cx="1619250" cy="1619250"/>
            </a:xfrm>
            <a:prstGeom prst="rect">
              <a:avLst/>
            </a:prstGeom>
          </p:spPr>
        </p:pic>
        <p:pic>
          <p:nvPicPr>
            <p:cNvPr id="105" name="Picture 104" descr="ikea-plate-white__09364_PE085853_S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00" y="152400"/>
              <a:ext cx="1619250" cy="1619250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8153400" y="381000"/>
            <a:ext cx="852055" cy="5562600"/>
            <a:chOff x="8153400" y="381000"/>
            <a:chExt cx="852055" cy="5562600"/>
          </a:xfrm>
        </p:grpSpPr>
        <p:pic>
          <p:nvPicPr>
            <p:cNvPr id="99" name="Picture 98" descr="22935_1.jpg"/>
            <p:cNvPicPr>
              <a:picLocks noChangeAspect="1"/>
            </p:cNvPicPr>
            <p:nvPr/>
          </p:nvPicPr>
          <p:blipFill>
            <a:blip r:embed="rId3" cstate="print"/>
            <a:srcRect l="36104" t="3939" r="34119" b="45152"/>
            <a:stretch>
              <a:fillRect/>
            </a:stretch>
          </p:blipFill>
          <p:spPr>
            <a:xfrm>
              <a:off x="8305800" y="381000"/>
              <a:ext cx="609600" cy="853440"/>
            </a:xfrm>
            <a:prstGeom prst="rect">
              <a:avLst/>
            </a:prstGeom>
          </p:spPr>
        </p:pic>
        <p:pic>
          <p:nvPicPr>
            <p:cNvPr id="106" name="Picture 105" descr="120150512125226.jpg"/>
            <p:cNvPicPr>
              <a:picLocks noChangeAspect="1"/>
            </p:cNvPicPr>
            <p:nvPr/>
          </p:nvPicPr>
          <p:blipFill>
            <a:blip r:embed="rId4" cstate="print"/>
            <a:srcRect l="10899" t="2012" r="60763" b="43492"/>
            <a:stretch>
              <a:fillRect/>
            </a:stretch>
          </p:blipFill>
          <p:spPr>
            <a:xfrm>
              <a:off x="8153400" y="5105400"/>
              <a:ext cx="838200" cy="838200"/>
            </a:xfrm>
            <a:prstGeom prst="rect">
              <a:avLst/>
            </a:prstGeom>
          </p:spPr>
        </p:pic>
        <p:pic>
          <p:nvPicPr>
            <p:cNvPr id="107" name="Picture 106" descr="image_223066.7.jpg"/>
            <p:cNvPicPr>
              <a:picLocks noChangeAspect="1"/>
            </p:cNvPicPr>
            <p:nvPr/>
          </p:nvPicPr>
          <p:blipFill>
            <a:blip r:embed="rId5" cstate="print"/>
            <a:srcRect l="32667" t="-2000" r="26000" b="36000"/>
            <a:stretch>
              <a:fillRect/>
            </a:stretch>
          </p:blipFill>
          <p:spPr>
            <a:xfrm>
              <a:off x="8305800" y="2819400"/>
              <a:ext cx="699655" cy="744794"/>
            </a:xfrm>
            <a:prstGeom prst="rect">
              <a:avLst/>
            </a:prstGeom>
          </p:spPr>
        </p:pic>
      </p:grpSp>
      <p:pic>
        <p:nvPicPr>
          <p:cNvPr id="117" name="Picture 116" descr="healthy-plate-of-food-clipart-plate-downloa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066800"/>
            <a:ext cx="2667000" cy="2667000"/>
          </a:xfrm>
          <a:prstGeom prst="rect">
            <a:avLst/>
          </a:prstGeom>
        </p:spPr>
      </p:pic>
      <p:pic>
        <p:nvPicPr>
          <p:cNvPr id="119" name="Picture 118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flipV="1">
            <a:off x="1447800" y="1905000"/>
            <a:ext cx="304800" cy="304800"/>
          </a:xfrm>
          <a:prstGeom prst="rect">
            <a:avLst/>
          </a:prstGeom>
        </p:spPr>
      </p:pic>
      <p:pic>
        <p:nvPicPr>
          <p:cNvPr id="120" name="Picture 119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flipV="1">
            <a:off x="1840349" y="1620779"/>
            <a:ext cx="304800" cy="304800"/>
          </a:xfrm>
          <a:prstGeom prst="rect">
            <a:avLst/>
          </a:prstGeom>
        </p:spPr>
      </p:pic>
      <p:pic>
        <p:nvPicPr>
          <p:cNvPr id="121" name="Picture 120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flipV="1">
            <a:off x="1143000" y="1752600"/>
            <a:ext cx="304800" cy="304800"/>
          </a:xfrm>
          <a:prstGeom prst="rect">
            <a:avLst/>
          </a:prstGeom>
        </p:spPr>
      </p:pic>
      <p:pic>
        <p:nvPicPr>
          <p:cNvPr id="122" name="Picture 121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flipV="1">
            <a:off x="1066800" y="2133600"/>
            <a:ext cx="304800" cy="304800"/>
          </a:xfrm>
          <a:prstGeom prst="rect">
            <a:avLst/>
          </a:prstGeom>
        </p:spPr>
      </p:pic>
      <p:pic>
        <p:nvPicPr>
          <p:cNvPr id="123" name="Picture 122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flipV="1">
            <a:off x="1447801" y="2286000"/>
            <a:ext cx="304800" cy="304801"/>
          </a:xfrm>
          <a:prstGeom prst="rect">
            <a:avLst/>
          </a:prstGeom>
        </p:spPr>
      </p:pic>
      <p:pic>
        <p:nvPicPr>
          <p:cNvPr id="124" name="Picture 123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rot="21359268" flipV="1">
            <a:off x="1610490" y="2677291"/>
            <a:ext cx="304800" cy="304800"/>
          </a:xfrm>
          <a:prstGeom prst="rect">
            <a:avLst/>
          </a:prstGeom>
        </p:spPr>
      </p:pic>
      <p:pic>
        <p:nvPicPr>
          <p:cNvPr id="125" name="Picture 124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rot="21359268" flipV="1">
            <a:off x="1229469" y="2525490"/>
            <a:ext cx="321981" cy="304800"/>
          </a:xfrm>
          <a:prstGeom prst="rect">
            <a:avLst/>
          </a:prstGeom>
        </p:spPr>
      </p:pic>
      <p:pic>
        <p:nvPicPr>
          <p:cNvPr id="126" name="Picture 125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flipV="1">
            <a:off x="1828800" y="2362198"/>
            <a:ext cx="304800" cy="304800"/>
          </a:xfrm>
          <a:prstGeom prst="rect">
            <a:avLst/>
          </a:prstGeom>
        </p:spPr>
      </p:pic>
      <p:pic>
        <p:nvPicPr>
          <p:cNvPr id="127" name="Picture 126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rot="21359268" flipV="1">
            <a:off x="2067690" y="2601089"/>
            <a:ext cx="304800" cy="304800"/>
          </a:xfrm>
          <a:prstGeom prst="rect">
            <a:avLst/>
          </a:prstGeom>
        </p:spPr>
      </p:pic>
      <p:pic>
        <p:nvPicPr>
          <p:cNvPr id="128" name="Picture 127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flipV="1">
            <a:off x="2133600" y="1904998"/>
            <a:ext cx="304800" cy="304800"/>
          </a:xfrm>
          <a:prstGeom prst="rect">
            <a:avLst/>
          </a:prstGeom>
        </p:spPr>
      </p:pic>
      <p:pic>
        <p:nvPicPr>
          <p:cNvPr id="129" name="Picture 128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rot="1477849" flipV="1">
            <a:off x="1802249" y="2030847"/>
            <a:ext cx="304800" cy="304800"/>
          </a:xfrm>
          <a:prstGeom prst="rect">
            <a:avLst/>
          </a:prstGeom>
        </p:spPr>
      </p:pic>
      <p:pic>
        <p:nvPicPr>
          <p:cNvPr id="130" name="Picture 129" descr="A-Jammie-Dodger-biscuit-008.jpg"/>
          <p:cNvPicPr>
            <a:picLocks noChangeAspect="1"/>
          </p:cNvPicPr>
          <p:nvPr/>
        </p:nvPicPr>
        <p:blipFill>
          <a:blip r:embed="rId7" cstate="print"/>
          <a:srcRect l="16623" r="21039"/>
          <a:stretch>
            <a:fillRect/>
          </a:stretch>
        </p:blipFill>
        <p:spPr>
          <a:xfrm flipV="1">
            <a:off x="2209800" y="2209798"/>
            <a:ext cx="304800" cy="30480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0" y="5029200"/>
            <a:ext cx="1143000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371600" y="5029200"/>
            <a:ext cx="762000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/>
              <a:t>÷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362200" y="5029200"/>
            <a:ext cx="914400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৩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505200" y="5029200"/>
            <a:ext cx="762000" cy="13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=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495800" y="5029200"/>
            <a:ext cx="762000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৪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" name="Down Arrow 162"/>
          <p:cNvSpPr/>
          <p:nvPr/>
        </p:nvSpPr>
        <p:spPr>
          <a:xfrm>
            <a:off x="1066800" y="3429000"/>
            <a:ext cx="1219200" cy="16002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58334 -0.1444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58333 0.166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6667 0.4444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59062 -0.2680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57795 0.1372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333 0.4444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60729 -0.2569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60833 0.1888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59167 0.4444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62309 -0.2571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675 0.1555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68333 0.522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ikea-plate-white__09364_PE085853_S4.JPG"/>
          <p:cNvPicPr>
            <a:picLocks noChangeAspect="1"/>
          </p:cNvPicPr>
          <p:nvPr/>
        </p:nvPicPr>
        <p:blipFill>
          <a:blip r:embed="rId2" cstate="print"/>
          <a:srcRect t="30000" r="3968" b="32000"/>
          <a:stretch>
            <a:fillRect/>
          </a:stretch>
        </p:blipFill>
        <p:spPr>
          <a:xfrm>
            <a:off x="5029200" y="228600"/>
            <a:ext cx="2286000" cy="1447800"/>
          </a:xfrm>
          <a:prstGeom prst="rect">
            <a:avLst/>
          </a:prstGeom>
        </p:spPr>
      </p:pic>
      <p:pic>
        <p:nvPicPr>
          <p:cNvPr id="49" name="Picture 48" descr="ikea-plate-white__09364_PE085853_S4.JPG"/>
          <p:cNvPicPr>
            <a:picLocks noChangeAspect="1"/>
          </p:cNvPicPr>
          <p:nvPr/>
        </p:nvPicPr>
        <p:blipFill>
          <a:blip r:embed="rId2" cstate="print"/>
          <a:srcRect t="30000" r="767" b="28000"/>
          <a:stretch>
            <a:fillRect/>
          </a:stretch>
        </p:blipFill>
        <p:spPr>
          <a:xfrm>
            <a:off x="5029200" y="2438400"/>
            <a:ext cx="2362200" cy="1600200"/>
          </a:xfrm>
          <a:prstGeom prst="rect">
            <a:avLst/>
          </a:prstGeom>
        </p:spPr>
      </p:pic>
      <p:pic>
        <p:nvPicPr>
          <p:cNvPr id="15" name="Picture 14" descr="Romasos-cartoon-boy-face-with-smi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700" y="152400"/>
            <a:ext cx="1638300" cy="1507236"/>
          </a:xfrm>
          <a:prstGeom prst="flowChartProcess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 descr="ikea-plate-white__09364_PE085853_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00400" cy="4876800"/>
          </a:xfrm>
          <a:prstGeom prst="rect">
            <a:avLst/>
          </a:prstGeom>
        </p:spPr>
      </p:pic>
      <p:pic>
        <p:nvPicPr>
          <p:cNvPr id="20" name="Picture 19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7526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22098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23" name="Picture 22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8288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25908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2098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2098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5908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31" name="Picture 30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2209800"/>
            <a:ext cx="381000" cy="366522"/>
          </a:xfrm>
          <a:prstGeom prst="rect">
            <a:avLst/>
          </a:prstGeom>
          <a:ln>
            <a:noFill/>
          </a:ln>
        </p:spPr>
      </p:pic>
      <p:pic>
        <p:nvPicPr>
          <p:cNvPr id="32" name="Picture 31" descr="5715115989_2be40062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2590800"/>
            <a:ext cx="381000" cy="366522"/>
          </a:xfrm>
          <a:prstGeom prst="rect">
            <a:avLst/>
          </a:prstGeom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152400" y="4800600"/>
            <a:ext cx="11430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71600" y="4495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itchFamily="2" charset="0"/>
                <a:cs typeface="NikoshBAN" pitchFamily="2" charset="0"/>
              </a:rPr>
              <a:t>÷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38400" y="4648200"/>
            <a:ext cx="9144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81400" y="47244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=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200" y="4724400"/>
            <a:ext cx="7620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৫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 descr="5833472858_0039822e27.jpg"/>
          <p:cNvPicPr>
            <a:picLocks noChangeAspect="1"/>
          </p:cNvPicPr>
          <p:nvPr/>
        </p:nvPicPr>
        <p:blipFill>
          <a:blip r:embed="rId5" cstate="print"/>
          <a:srcRect r="5263" b="32800"/>
          <a:stretch>
            <a:fillRect/>
          </a:stretch>
        </p:blipFill>
        <p:spPr>
          <a:xfrm>
            <a:off x="7467600" y="2286000"/>
            <a:ext cx="1676400" cy="1840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51" name="Diagram 5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47083 -0.2266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625 0.05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7917 -0.2932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44 L 0.55833 0.1800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4625 -0.2155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0834 0.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67 -0.2222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52083 0.1178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0.52917 -0.1155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0.62083 0.1733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4" grpId="1"/>
      <p:bldP spid="45" grpId="0" animBg="1"/>
      <p:bldP spid="46" grpId="0"/>
      <p:bldP spid="47" grpId="0" animBg="1"/>
      <p:bldGraphic spid="51" grpId="0">
        <p:bldAsOne/>
      </p:bldGraphic>
      <p:bldGraphic spid="51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217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1234</dc:creator>
  <cp:lastModifiedBy>TS</cp:lastModifiedBy>
  <cp:revision>44</cp:revision>
  <dcterms:created xsi:type="dcterms:W3CDTF">2006-08-16T00:00:00Z</dcterms:created>
  <dcterms:modified xsi:type="dcterms:W3CDTF">2020-10-22T19:35:48Z</dcterms:modified>
</cp:coreProperties>
</file>