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5" r:id="rId9"/>
    <p:sldId id="263" r:id="rId10"/>
    <p:sldId id="266" r:id="rId11"/>
    <p:sldId id="264" r:id="rId12"/>
    <p:sldId id="267" r:id="rId13"/>
    <p:sldId id="269" r:id="rId14"/>
    <p:sldId id="268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97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5E8F5-65DF-4506-8981-69BE2D1EB66B}" type="datetimeFigureOut">
              <a:rPr lang="en-US" smtClean="0"/>
              <a:pPr/>
              <a:t>11/8/2015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16D75-06CC-4227-B1AA-2F8EE29CD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5E8F5-65DF-4506-8981-69BE2D1EB66B}" type="datetimeFigureOut">
              <a:rPr lang="en-US" smtClean="0"/>
              <a:pPr/>
              <a:t>11/8/2015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16D75-06CC-4227-B1AA-2F8EE29CD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5E8F5-65DF-4506-8981-69BE2D1EB66B}" type="datetimeFigureOut">
              <a:rPr lang="en-US" smtClean="0"/>
              <a:pPr/>
              <a:t>11/8/2015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16D75-06CC-4227-B1AA-2F8EE29CD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5E8F5-65DF-4506-8981-69BE2D1EB66B}" type="datetimeFigureOut">
              <a:rPr lang="en-US" smtClean="0"/>
              <a:pPr/>
              <a:t>11/8/2015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16D75-06CC-4227-B1AA-2F8EE29CD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5E8F5-65DF-4506-8981-69BE2D1EB66B}" type="datetimeFigureOut">
              <a:rPr lang="en-US" smtClean="0"/>
              <a:pPr/>
              <a:t>11/8/2015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16D75-06CC-4227-B1AA-2F8EE29CD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5E8F5-65DF-4506-8981-69BE2D1EB66B}" type="datetimeFigureOut">
              <a:rPr lang="en-US" smtClean="0"/>
              <a:pPr/>
              <a:t>11/8/2015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16D75-06CC-4227-B1AA-2F8EE29CD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5E8F5-65DF-4506-8981-69BE2D1EB66B}" type="datetimeFigureOut">
              <a:rPr lang="en-US" smtClean="0"/>
              <a:pPr/>
              <a:t>11/8/2015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16D75-06CC-4227-B1AA-2F8EE29CD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5E8F5-65DF-4506-8981-69BE2D1EB66B}" type="datetimeFigureOut">
              <a:rPr lang="en-US" smtClean="0"/>
              <a:pPr/>
              <a:t>11/8/2015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16D75-06CC-4227-B1AA-2F8EE29CD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5E8F5-65DF-4506-8981-69BE2D1EB66B}" type="datetimeFigureOut">
              <a:rPr lang="en-US" smtClean="0"/>
              <a:pPr/>
              <a:t>11/8/2015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16D75-06CC-4227-B1AA-2F8EE29CD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5E8F5-65DF-4506-8981-69BE2D1EB66B}" type="datetimeFigureOut">
              <a:rPr lang="en-US" smtClean="0"/>
              <a:pPr/>
              <a:t>11/8/2015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16D75-06CC-4227-B1AA-2F8EE29CD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5E8F5-65DF-4506-8981-69BE2D1EB66B}" type="datetimeFigureOut">
              <a:rPr lang="en-US" smtClean="0"/>
              <a:pPr/>
              <a:t>11/8/2015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16D75-06CC-4227-B1AA-2F8EE29CD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A5E8F5-65DF-4506-8981-69BE2D1EB66B}" type="datetimeFigureOut">
              <a:rPr lang="en-US" smtClean="0"/>
              <a:pPr/>
              <a:t>11/8/2015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16D75-06CC-4227-B1AA-2F8EE29CD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14.jpeg"/><Relationship Id="rId4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52400"/>
            <a:ext cx="7772400" cy="1470025"/>
          </a:xfrm>
        </p:spPr>
        <p:txBody>
          <a:bodyPr>
            <a:noAutofit/>
          </a:bodyPr>
          <a:lstStyle/>
          <a:p>
            <a:r>
              <a:rPr lang="en-US" sz="11500" b="1" dirty="0" smtClean="0">
                <a:solidFill>
                  <a:schemeClr val="accent3">
                    <a:lumMod val="75000"/>
                  </a:schemeClr>
                </a:solidFill>
                <a:latin typeface="ArhialkhanMJ" pitchFamily="2" charset="0"/>
                <a:cs typeface="ArhialkhanMJ" pitchFamily="2" charset="0"/>
              </a:rPr>
              <a:t>¯^</a:t>
            </a:r>
            <a:r>
              <a:rPr lang="en-US" sz="11500" b="1" dirty="0" err="1" smtClean="0">
                <a:solidFill>
                  <a:schemeClr val="accent3">
                    <a:lumMod val="75000"/>
                  </a:schemeClr>
                </a:solidFill>
                <a:latin typeface="ArhialkhanMJ" pitchFamily="2" charset="0"/>
                <a:cs typeface="ArhialkhanMJ" pitchFamily="2" charset="0"/>
              </a:rPr>
              <a:t>vMZg</a:t>
            </a:r>
            <a:endParaRPr lang="en-US" sz="11500" b="1" dirty="0">
              <a:solidFill>
                <a:schemeClr val="accent3">
                  <a:lumMod val="75000"/>
                </a:schemeClr>
              </a:solidFill>
              <a:latin typeface="ArhialkhanMJ" pitchFamily="2" charset="0"/>
              <a:cs typeface="ArhialkhanMJ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2057400"/>
            <a:ext cx="7924800" cy="42672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 descr="4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981200"/>
            <a:ext cx="7879237" cy="46481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 descr="audio-engine-speakers-black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7818" r="48714"/>
          <a:stretch>
            <a:fillRect/>
          </a:stretch>
        </p:blipFill>
        <p:spPr bwMode="auto">
          <a:xfrm>
            <a:off x="2590800" y="0"/>
            <a:ext cx="2863850" cy="3762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3200400" y="3505200"/>
            <a:ext cx="144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3200" dirty="0" err="1" smtClean="0">
                <a:latin typeface="ArhialkhanMJ" pitchFamily="2" charset="0"/>
                <a:cs typeface="ArhialkhanMJ" pitchFamily="2" charset="0"/>
              </a:rPr>
              <a:t>w¯úKvi</a:t>
            </a:r>
            <a:endParaRPr lang="en-US" dirty="0">
              <a:latin typeface="ArhialkhanMJ" pitchFamily="2" charset="0"/>
              <a:cs typeface="ArhialkhanMJ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4267200"/>
            <a:ext cx="792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3600" dirty="0" err="1" smtClean="0">
                <a:latin typeface="ArhialkhanMJ" pitchFamily="2" charset="0"/>
                <a:cs typeface="ArhialkhanMJ" pitchFamily="2" charset="0"/>
              </a:rPr>
              <a:t>w¯úKv‡ii</a:t>
            </a:r>
            <a:r>
              <a:rPr lang="en-US" sz="3600" dirty="0" smtClean="0"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3600" dirty="0" err="1" smtClean="0">
                <a:latin typeface="ArhialkhanMJ" pitchFamily="2" charset="0"/>
                <a:cs typeface="ArhialkhanMJ" pitchFamily="2" charset="0"/>
              </a:rPr>
              <a:t>mvnv‡h</a:t>
            </a:r>
            <a:r>
              <a:rPr lang="en-US" sz="3600" dirty="0" smtClean="0">
                <a:latin typeface="ArhialkhanMJ" pitchFamily="2" charset="0"/>
                <a:cs typeface="ArhialkhanMJ" pitchFamily="2" charset="0"/>
              </a:rPr>
              <a:t>¨ </a:t>
            </a:r>
            <a:r>
              <a:rPr lang="en-US" sz="3600" dirty="0" err="1" smtClean="0">
                <a:latin typeface="ArhialkhanMJ" pitchFamily="2" charset="0"/>
                <a:cs typeface="ArhialkhanMJ" pitchFamily="2" charset="0"/>
              </a:rPr>
              <a:t>kã‡K</a:t>
            </a:r>
            <a:r>
              <a:rPr lang="en-US" sz="3600" dirty="0" smtClean="0"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3600" dirty="0" err="1" smtClean="0">
                <a:latin typeface="ArhialkhanMJ" pitchFamily="2" charset="0"/>
                <a:cs typeface="ArhialkhanMJ" pitchFamily="2" charset="0"/>
              </a:rPr>
              <a:t>AvDUcyU</a:t>
            </a:r>
            <a:r>
              <a:rPr lang="en-US" sz="3600" dirty="0" smtClean="0"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3600" dirty="0" err="1" smtClean="0">
                <a:latin typeface="ArhialkhanMJ" pitchFamily="2" charset="0"/>
                <a:cs typeface="ArhialkhanMJ" pitchFamily="2" charset="0"/>
              </a:rPr>
              <a:t>wnmv‡e</a:t>
            </a:r>
            <a:r>
              <a:rPr lang="en-US" sz="3600" dirty="0" smtClean="0"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3600" dirty="0" err="1" smtClean="0">
                <a:latin typeface="ArhialkhanMJ" pitchFamily="2" charset="0"/>
                <a:cs typeface="ArhialkhanMJ" pitchFamily="2" charset="0"/>
              </a:rPr>
              <a:t>cvIqv</a:t>
            </a:r>
            <a:r>
              <a:rPr lang="en-US" sz="3600" dirty="0" smtClean="0"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3600" dirty="0" err="1" smtClean="0">
                <a:latin typeface="ArhialkhanMJ" pitchFamily="2" charset="0"/>
                <a:cs typeface="ArhialkhanMJ" pitchFamily="2" charset="0"/>
              </a:rPr>
              <a:t>hvq</a:t>
            </a:r>
            <a:r>
              <a:rPr lang="en-US" sz="3600" dirty="0" smtClean="0">
                <a:latin typeface="ArhialkhanMJ" pitchFamily="2" charset="0"/>
                <a:cs typeface="ArhialkhanMJ" pitchFamily="2" charset="0"/>
              </a:rPr>
              <a:t>|</a:t>
            </a:r>
            <a:endParaRPr lang="en-US" sz="2000" dirty="0">
              <a:latin typeface="ArhialkhanMJ" pitchFamily="2" charset="0"/>
              <a:cs typeface="Arhialkhan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00200" y="228600"/>
            <a:ext cx="5334000" cy="3083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3124200" y="3200400"/>
            <a:ext cx="121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ArhialkhanMJ" pitchFamily="2" charset="0"/>
                <a:cs typeface="ArhialkhanMJ" pitchFamily="2" charset="0"/>
              </a:rPr>
              <a:t>cøUvi</a:t>
            </a:r>
            <a:endParaRPr lang="en-US" dirty="0">
              <a:latin typeface="ArhialkhanMJ" pitchFamily="2" charset="0"/>
              <a:cs typeface="ArhialkhanMJ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4191000"/>
            <a:ext cx="8153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ArhialkhanMJ" pitchFamily="2" charset="0"/>
                <a:cs typeface="ArhialkhanMJ" pitchFamily="2" charset="0"/>
              </a:rPr>
              <a:t>cøUv‡ii</a:t>
            </a:r>
            <a:r>
              <a:rPr lang="en-US" sz="4000" dirty="0" smtClean="0"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4000" dirty="0" err="1" smtClean="0">
                <a:latin typeface="ArhialkhanMJ" pitchFamily="2" charset="0"/>
                <a:cs typeface="ArhialkhanMJ" pitchFamily="2" charset="0"/>
              </a:rPr>
              <a:t>mvnv‡h</a:t>
            </a:r>
            <a:r>
              <a:rPr lang="en-US" sz="4000" dirty="0" smtClean="0">
                <a:latin typeface="ArhialkhanMJ" pitchFamily="2" charset="0"/>
                <a:cs typeface="ArhialkhanMJ" pitchFamily="2" charset="0"/>
              </a:rPr>
              <a:t>¨ </a:t>
            </a:r>
            <a:r>
              <a:rPr lang="en-US" sz="4000" dirty="0" err="1" smtClean="0">
                <a:latin typeface="ArhialkhanMJ" pitchFamily="2" charset="0"/>
                <a:cs typeface="ArhialkhanMJ" pitchFamily="2" charset="0"/>
              </a:rPr>
              <a:t>eo</a:t>
            </a:r>
            <a:r>
              <a:rPr lang="en-US" sz="4000" dirty="0" smtClean="0"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4000" dirty="0" err="1" smtClean="0">
                <a:latin typeface="ArhialkhanMJ" pitchFamily="2" charset="0"/>
                <a:cs typeface="ArhialkhanMJ" pitchFamily="2" charset="0"/>
              </a:rPr>
              <a:t>eo</a:t>
            </a:r>
            <a:r>
              <a:rPr lang="en-US" sz="4000" dirty="0" smtClean="0"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4000" dirty="0" err="1" smtClean="0">
                <a:latin typeface="ArhialkhanMJ" pitchFamily="2" charset="0"/>
                <a:cs typeface="ArhialkhanMJ" pitchFamily="2" charset="0"/>
              </a:rPr>
              <a:t>Qwe</a:t>
            </a:r>
            <a:r>
              <a:rPr lang="en-US" sz="4000" dirty="0" smtClean="0">
                <a:latin typeface="ArhialkhanMJ" pitchFamily="2" charset="0"/>
                <a:cs typeface="ArhialkhanMJ" pitchFamily="2" charset="0"/>
              </a:rPr>
              <a:t> , </a:t>
            </a:r>
            <a:r>
              <a:rPr lang="en-US" sz="4000" dirty="0" err="1" smtClean="0">
                <a:latin typeface="ArhialkhanMJ" pitchFamily="2" charset="0"/>
                <a:cs typeface="ArhialkhanMJ" pitchFamily="2" charset="0"/>
              </a:rPr>
              <a:t>e¨vbvi</a:t>
            </a:r>
            <a:r>
              <a:rPr lang="en-US" sz="4000" dirty="0" smtClean="0">
                <a:latin typeface="ArhialkhanMJ" pitchFamily="2" charset="0"/>
                <a:cs typeface="ArhialkhanMJ" pitchFamily="2" charset="0"/>
              </a:rPr>
              <a:t> , †</a:t>
            </a:r>
            <a:r>
              <a:rPr lang="en-US" sz="4000" dirty="0" err="1" smtClean="0">
                <a:latin typeface="ArhialkhanMJ" pitchFamily="2" charset="0"/>
                <a:cs typeface="ArhialkhanMJ" pitchFamily="2" charset="0"/>
              </a:rPr>
              <a:t>cv÷vi</a:t>
            </a:r>
            <a:r>
              <a:rPr lang="en-US" sz="4000" dirty="0" smtClean="0"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4000" dirty="0" err="1" smtClean="0">
                <a:latin typeface="ArhialkhanMJ" pitchFamily="2" charset="0"/>
                <a:cs typeface="ArhialkhanMJ" pitchFamily="2" charset="0"/>
              </a:rPr>
              <a:t>Qvcv‡bv</a:t>
            </a:r>
            <a:r>
              <a:rPr lang="en-US" sz="4000" dirty="0" smtClean="0"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4000" dirty="0" err="1" smtClean="0">
                <a:latin typeface="ArhialkhanMJ" pitchFamily="2" charset="0"/>
                <a:cs typeface="ArhialkhanMJ" pitchFamily="2" charset="0"/>
              </a:rPr>
              <a:t>hvq</a:t>
            </a:r>
            <a:r>
              <a:rPr lang="en-US" sz="4000" dirty="0" smtClean="0">
                <a:latin typeface="ArhialkhanMJ" pitchFamily="2" charset="0"/>
                <a:cs typeface="ArhialkhanMJ" pitchFamily="2" charset="0"/>
              </a:rPr>
              <a:t>|</a:t>
            </a:r>
            <a:endParaRPr lang="en-US" dirty="0">
              <a:latin typeface="ArhialkhanMJ" pitchFamily="2" charset="0"/>
              <a:cs typeface="Arhialkhan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47800" y="228600"/>
            <a:ext cx="6096000" cy="29391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3810000" y="3200401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hialkhanMJ" pitchFamily="2" charset="0"/>
                <a:cs typeface="ArhialkhanMJ" pitchFamily="2" charset="0"/>
              </a:rPr>
              <a:t>‡</a:t>
            </a:r>
            <a:r>
              <a:rPr lang="en-US" sz="3600" dirty="0" err="1" smtClean="0">
                <a:latin typeface="ArhialkhanMJ" pitchFamily="2" charset="0"/>
                <a:cs typeface="ArhialkhanMJ" pitchFamily="2" charset="0"/>
              </a:rPr>
              <a:t>nW‡dvb</a:t>
            </a:r>
            <a:endParaRPr lang="en-US" dirty="0">
              <a:latin typeface="ArhialkhanMJ" pitchFamily="2" charset="0"/>
              <a:cs typeface="ArhialkhanMJ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4267200"/>
            <a:ext cx="6705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hialkhanMJ" pitchFamily="2" charset="0"/>
                <a:cs typeface="ArhialkhanMJ" pitchFamily="2" charset="0"/>
              </a:rPr>
              <a:t>‡</a:t>
            </a:r>
            <a:r>
              <a:rPr lang="en-US" sz="4400" dirty="0" err="1" smtClean="0">
                <a:latin typeface="ArhialkhanMJ" pitchFamily="2" charset="0"/>
                <a:cs typeface="ArhialkhanMJ" pitchFamily="2" charset="0"/>
              </a:rPr>
              <a:t>nW‡dvb</a:t>
            </a:r>
            <a:r>
              <a:rPr lang="en-US" sz="4400" dirty="0" smtClean="0"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4400" dirty="0" err="1" smtClean="0">
                <a:latin typeface="ArhialkhanMJ" pitchFamily="2" charset="0"/>
                <a:cs typeface="ArhialkhanMJ" pitchFamily="2" charset="0"/>
              </a:rPr>
              <a:t>e¨envi</a:t>
            </a:r>
            <a:r>
              <a:rPr lang="en-US" sz="4400" dirty="0" smtClean="0"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4400" dirty="0" err="1" smtClean="0">
                <a:latin typeface="ArhialkhanMJ" pitchFamily="2" charset="0"/>
                <a:cs typeface="ArhialkhanMJ" pitchFamily="2" charset="0"/>
              </a:rPr>
              <a:t>K‡i</a:t>
            </a:r>
            <a:r>
              <a:rPr lang="en-US" sz="4400" dirty="0" smtClean="0"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4400" dirty="0" err="1" smtClean="0">
                <a:latin typeface="ArhialkhanMJ" pitchFamily="2" charset="0"/>
                <a:cs typeface="ArhialkhanMJ" pitchFamily="2" charset="0"/>
              </a:rPr>
              <a:t>kã</a:t>
            </a:r>
            <a:r>
              <a:rPr lang="en-US" sz="4400" dirty="0" smtClean="0"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4400" dirty="0" smtClean="0">
                <a:latin typeface="ArhialkhanMJ" pitchFamily="2" charset="0"/>
                <a:cs typeface="ArhialkhanMJ" pitchFamily="2" charset="0"/>
              </a:rPr>
              <a:t>†</a:t>
            </a:r>
            <a:r>
              <a:rPr lang="en-US" sz="4400" dirty="0" err="1" smtClean="0">
                <a:latin typeface="ArhialkhanMJ" pitchFamily="2" charset="0"/>
                <a:cs typeface="ArhialkhanMJ" pitchFamily="2" charset="0"/>
              </a:rPr>
              <a:t>kvbv</a:t>
            </a:r>
            <a:r>
              <a:rPr lang="en-US" sz="4400" dirty="0" smtClean="0"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4400" dirty="0" err="1" smtClean="0">
                <a:latin typeface="ArhialkhanMJ" pitchFamily="2" charset="0"/>
                <a:cs typeface="ArhialkhanMJ" pitchFamily="2" charset="0"/>
              </a:rPr>
              <a:t>hvq</a:t>
            </a:r>
            <a:r>
              <a:rPr lang="en-US" sz="4400" dirty="0" smtClean="0">
                <a:latin typeface="ArhialkhanMJ" pitchFamily="2" charset="0"/>
                <a:cs typeface="ArhialkhanMJ" pitchFamily="2" charset="0"/>
              </a:rPr>
              <a:t>|</a:t>
            </a:r>
            <a:endParaRPr lang="en-US" sz="2400" dirty="0">
              <a:latin typeface="ArhialkhanMJ" pitchFamily="2" charset="0"/>
              <a:cs typeface="Arhialkhan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19400" y="228600"/>
            <a:ext cx="3429000" cy="110799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extrusionClr>
                <a:schemeClr val="accent2"/>
              </a:extrusionClr>
            </a:sp3d>
          </a:bodyPr>
          <a:lstStyle/>
          <a:p>
            <a:r>
              <a:rPr lang="en-US" sz="6600" dirty="0" smtClean="0">
                <a:latin typeface="ArhialkhanMJ" pitchFamily="2" charset="0"/>
                <a:cs typeface="ArhialkhanMJ" pitchFamily="2" charset="0"/>
              </a:rPr>
              <a:t>`</a:t>
            </a:r>
            <a:r>
              <a:rPr lang="en-US" sz="6600" dirty="0" err="1" smtClean="0">
                <a:latin typeface="ArhialkhanMJ" pitchFamily="2" charset="0"/>
                <a:cs typeface="ArhialkhanMJ" pitchFamily="2" charset="0"/>
              </a:rPr>
              <a:t>jxq</a:t>
            </a:r>
            <a:r>
              <a:rPr lang="en-US" sz="6600" dirty="0" smtClean="0"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6600" dirty="0" err="1" smtClean="0">
                <a:latin typeface="ArhialkhanMJ" pitchFamily="2" charset="0"/>
                <a:cs typeface="ArhialkhanMJ" pitchFamily="2" charset="0"/>
              </a:rPr>
              <a:t>KvR</a:t>
            </a:r>
            <a:endParaRPr lang="en-US" dirty="0">
              <a:latin typeface="ArhialkhanMJ" pitchFamily="2" charset="0"/>
              <a:cs typeface="ArhialkhanMJ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8200" y="2895600"/>
            <a:ext cx="7543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 smtClean="0">
                <a:latin typeface="ArhialkhanMJ" pitchFamily="2" charset="0"/>
                <a:cs typeface="ArhialkhanMJ" pitchFamily="2" charset="0"/>
              </a:rPr>
              <a:t>* ‡</a:t>
            </a:r>
            <a:r>
              <a:rPr lang="en-US" sz="7200" b="1" dirty="0" err="1" smtClean="0">
                <a:latin typeface="ArhialkhanMJ" pitchFamily="2" charset="0"/>
                <a:cs typeface="ArhialkhanMJ" pitchFamily="2" charset="0"/>
              </a:rPr>
              <a:t>h‡Kvb</a:t>
            </a:r>
            <a:r>
              <a:rPr lang="en-US" sz="7200" b="1" dirty="0" smtClean="0"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7200" b="1" dirty="0" err="1" smtClean="0">
                <a:latin typeface="ArhialkhanMJ" pitchFamily="2" charset="0"/>
                <a:cs typeface="ArhialkhanMJ" pitchFamily="2" charset="0"/>
              </a:rPr>
              <a:t>wZbwU</a:t>
            </a:r>
            <a:r>
              <a:rPr lang="en-US" sz="7200" b="1" dirty="0" smtClean="0"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7200" b="1" dirty="0" err="1" smtClean="0">
                <a:latin typeface="ArhialkhanMJ" pitchFamily="2" charset="0"/>
                <a:cs typeface="ArhialkhanMJ" pitchFamily="2" charset="0"/>
              </a:rPr>
              <a:t>AvDUcyU</a:t>
            </a:r>
            <a:r>
              <a:rPr lang="en-US" sz="7200" b="1" dirty="0" smtClean="0"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7200" b="1" dirty="0" err="1" smtClean="0">
                <a:latin typeface="ArhialkhanMJ" pitchFamily="2" charset="0"/>
                <a:cs typeface="ArhialkhanMJ" pitchFamily="2" charset="0"/>
              </a:rPr>
              <a:t>wWfvB‡mi</a:t>
            </a:r>
            <a:r>
              <a:rPr lang="en-US" sz="7200" b="1" dirty="0" smtClean="0"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7200" b="1" dirty="0" err="1" smtClean="0">
                <a:latin typeface="ArhialkhanMJ" pitchFamily="2" charset="0"/>
                <a:cs typeface="ArhialkhanMJ" pitchFamily="2" charset="0"/>
              </a:rPr>
              <a:t>KvR</a:t>
            </a:r>
            <a:r>
              <a:rPr lang="en-US" sz="7200" b="1" dirty="0" smtClean="0"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7200" b="1" dirty="0" err="1" smtClean="0">
                <a:latin typeface="ArhialkhanMJ" pitchFamily="2" charset="0"/>
                <a:cs typeface="ArhialkhanMJ" pitchFamily="2" charset="0"/>
              </a:rPr>
              <a:t>wjL</a:t>
            </a:r>
            <a:r>
              <a:rPr lang="en-US" sz="7200" b="1" dirty="0" smtClean="0">
                <a:latin typeface="ArhialkhanMJ" pitchFamily="2" charset="0"/>
                <a:cs typeface="ArhialkhanMJ" pitchFamily="2" charset="0"/>
              </a:rPr>
              <a:t>|</a:t>
            </a:r>
            <a:endParaRPr lang="en-US" sz="4000" b="1" dirty="0">
              <a:latin typeface="ArhialkhanMJ" pitchFamily="2" charset="0"/>
              <a:cs typeface="Arhialkhan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124200" y="0"/>
            <a:ext cx="2667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err="1" smtClean="0">
                <a:latin typeface="ArhialkhanMJ" pitchFamily="2" charset="0"/>
                <a:cs typeface="ArhialkhanMJ" pitchFamily="2" charset="0"/>
              </a:rPr>
              <a:t>g~j¨vqb</a:t>
            </a:r>
            <a:endParaRPr lang="en-US" sz="8000" b="1" dirty="0">
              <a:latin typeface="ArhialkhanMJ" pitchFamily="2" charset="0"/>
              <a:cs typeface="ArhialkhanMJ" pitchFamily="2" charset="0"/>
            </a:endParaRPr>
          </a:p>
        </p:txBody>
      </p:sp>
      <p:pic>
        <p:nvPicPr>
          <p:cNvPr id="4" name="Picture 7" descr="Computer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21785" r="38318" b="22192"/>
          <a:stretch>
            <a:fillRect/>
          </a:stretch>
        </p:blipFill>
        <p:spPr bwMode="auto">
          <a:xfrm>
            <a:off x="533400" y="1676400"/>
            <a:ext cx="1913068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8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00400" y="1752600"/>
            <a:ext cx="2057400" cy="149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5" descr="printer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0" y="4114799"/>
            <a:ext cx="2286000" cy="228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9"/>
          <p:cNvPicPr>
            <a:picLocks noChangeAspect="1"/>
          </p:cNvPicPr>
          <p:nvPr/>
        </p:nvPicPr>
        <p:blipFill>
          <a:blip r:embed="rId5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72200" y="1905000"/>
            <a:ext cx="2225675" cy="162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7" descr="audio-engine-speakers-black.jpg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7818" r="48714"/>
          <a:stretch>
            <a:fillRect/>
          </a:stretch>
        </p:blipFill>
        <p:spPr bwMode="auto">
          <a:xfrm>
            <a:off x="2133600" y="4114800"/>
            <a:ext cx="1757362" cy="230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Oval 10"/>
          <p:cNvSpPr/>
          <p:nvPr/>
        </p:nvSpPr>
        <p:spPr>
          <a:xfrm>
            <a:off x="381000" y="1524000"/>
            <a:ext cx="2514600" cy="1981200"/>
          </a:xfrm>
          <a:prstGeom prst="ellipse">
            <a:avLst/>
          </a:prstGeom>
          <a:noFill/>
          <a:ln>
            <a:solidFill>
              <a:srgbClr val="FF0000">
                <a:alpha val="9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2895600" y="1524000"/>
            <a:ext cx="2895600" cy="190500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6019800" y="1600200"/>
            <a:ext cx="2590800" cy="2209800"/>
          </a:xfrm>
          <a:prstGeom prst="ellipse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676400" y="3886200"/>
            <a:ext cx="2514600" cy="2590800"/>
          </a:xfrm>
          <a:prstGeom prst="ellipse">
            <a:avLst/>
          </a:prstGeom>
          <a:noFill/>
          <a:ln cmpd="sng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5181600" y="3886200"/>
            <a:ext cx="2971800" cy="2971800"/>
          </a:xfrm>
          <a:prstGeom prst="ellipse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3600" y="533400"/>
            <a:ext cx="5257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err="1" smtClean="0">
                <a:latin typeface="ArhialkhanMJ" pitchFamily="2" charset="0"/>
                <a:cs typeface="ArhialkhanMJ" pitchFamily="2" charset="0"/>
              </a:rPr>
              <a:t>e</a:t>
            </a:r>
            <a:r>
              <a:rPr lang="en-US" sz="9600" b="1" dirty="0" err="1" smtClean="0">
                <a:latin typeface="ArhialkhanMJ" pitchFamily="2" charset="0"/>
                <a:cs typeface="ArhialkhanMJ" pitchFamily="2" charset="0"/>
              </a:rPr>
              <a:t>vwoi</a:t>
            </a:r>
            <a:r>
              <a:rPr lang="en-US" sz="9600" b="1" dirty="0" smtClean="0"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9600" b="1" dirty="0" err="1" smtClean="0">
                <a:latin typeface="ArhialkhanMJ" pitchFamily="2" charset="0"/>
                <a:cs typeface="ArhialkhanMJ" pitchFamily="2" charset="0"/>
              </a:rPr>
              <a:t>KvR</a:t>
            </a:r>
            <a:endParaRPr lang="en-US" sz="9600" b="1" dirty="0">
              <a:latin typeface="ArhialkhanMJ" pitchFamily="2" charset="0"/>
              <a:cs typeface="ArhialkhanMJ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90600" y="2209800"/>
            <a:ext cx="76962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ArhialkhanMJ" pitchFamily="2" charset="0"/>
                <a:cs typeface="ArhialkhanMJ" pitchFamily="2" charset="0"/>
              </a:rPr>
              <a:t>1| </a:t>
            </a:r>
            <a:r>
              <a:rPr lang="en-US" sz="5400" dirty="0" err="1" smtClean="0">
                <a:latin typeface="ArhialkhanMJ" pitchFamily="2" charset="0"/>
                <a:cs typeface="ArhialkhanMJ" pitchFamily="2" charset="0"/>
              </a:rPr>
              <a:t>AvDUcyU</a:t>
            </a:r>
            <a:r>
              <a:rPr lang="en-US" sz="5400" dirty="0" smtClean="0"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5400" dirty="0" err="1" smtClean="0">
                <a:latin typeface="ArhialkhanMJ" pitchFamily="2" charset="0"/>
                <a:cs typeface="ArhialkhanMJ" pitchFamily="2" charset="0"/>
              </a:rPr>
              <a:t>wWfvBm</a:t>
            </a:r>
            <a:r>
              <a:rPr lang="en-US" sz="5400" dirty="0" smtClean="0"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5400" dirty="0" err="1" smtClean="0">
                <a:latin typeface="ArhialkhanMJ" pitchFamily="2" charset="0"/>
                <a:cs typeface="ArhialkhanMJ" pitchFamily="2" charset="0"/>
              </a:rPr>
              <a:t>wK</a:t>
            </a:r>
            <a:r>
              <a:rPr lang="en-US" sz="5400" dirty="0" smtClean="0">
                <a:latin typeface="ArhialkhanMJ" pitchFamily="2" charset="0"/>
                <a:cs typeface="ArhialkhanMJ" pitchFamily="2" charset="0"/>
              </a:rPr>
              <a:t>? </a:t>
            </a:r>
            <a:r>
              <a:rPr lang="en-US" sz="5400" dirty="0" err="1" smtClean="0">
                <a:latin typeface="ArhialkhanMJ" pitchFamily="2" charset="0"/>
                <a:cs typeface="ArhialkhanMJ" pitchFamily="2" charset="0"/>
              </a:rPr>
              <a:t>K‡qKwU</a:t>
            </a:r>
            <a:r>
              <a:rPr lang="en-US" sz="5400" dirty="0" smtClean="0"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5400" dirty="0" err="1" smtClean="0">
                <a:latin typeface="ArhialkhanMJ" pitchFamily="2" charset="0"/>
                <a:cs typeface="ArhialkhanMJ" pitchFamily="2" charset="0"/>
              </a:rPr>
              <a:t>AvDUcyU</a:t>
            </a:r>
            <a:r>
              <a:rPr lang="en-US" sz="5400" dirty="0" smtClean="0"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5400" dirty="0" err="1" smtClean="0">
                <a:latin typeface="ArhialkhanMJ" pitchFamily="2" charset="0"/>
                <a:cs typeface="ArhialkhanMJ" pitchFamily="2" charset="0"/>
              </a:rPr>
              <a:t>wWfvB‡mi</a:t>
            </a:r>
            <a:r>
              <a:rPr lang="en-US" sz="5400" dirty="0" smtClean="0"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5400" dirty="0" err="1" smtClean="0">
                <a:latin typeface="ArhialkhanMJ" pitchFamily="2" charset="0"/>
                <a:cs typeface="ArhialkhanMJ" pitchFamily="2" charset="0"/>
              </a:rPr>
              <a:t>bvg</a:t>
            </a:r>
            <a:r>
              <a:rPr lang="en-US" sz="5400" dirty="0" smtClean="0">
                <a:latin typeface="ArhialkhanMJ" pitchFamily="2" charset="0"/>
                <a:cs typeface="ArhialkhanMJ" pitchFamily="2" charset="0"/>
              </a:rPr>
              <a:t> I </a:t>
            </a:r>
            <a:r>
              <a:rPr lang="en-US" sz="5400" dirty="0" err="1" smtClean="0">
                <a:latin typeface="ArhialkhanMJ" pitchFamily="2" charset="0"/>
                <a:cs typeface="ArhialkhanMJ" pitchFamily="2" charset="0"/>
              </a:rPr>
              <a:t>Kvh©vewj</a:t>
            </a:r>
            <a:r>
              <a:rPr lang="en-US" sz="5400" dirty="0" smtClean="0"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5400" dirty="0" err="1" smtClean="0">
                <a:latin typeface="ArhialkhanMJ" pitchFamily="2" charset="0"/>
                <a:cs typeface="ArhialkhanMJ" pitchFamily="2" charset="0"/>
              </a:rPr>
              <a:t>wjL</a:t>
            </a:r>
            <a:r>
              <a:rPr lang="en-US" sz="5400" dirty="0" smtClean="0">
                <a:latin typeface="ArhialkhanMJ" pitchFamily="2" charset="0"/>
                <a:cs typeface="ArhialkhanMJ" pitchFamily="2" charset="0"/>
              </a:rPr>
              <a:t>|</a:t>
            </a:r>
            <a:endParaRPr lang="en-US" sz="4400" dirty="0">
              <a:latin typeface="ArhialkhanMJ" pitchFamily="2" charset="0"/>
              <a:cs typeface="Arhialkhan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95600" y="381000"/>
            <a:ext cx="3048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err="1" smtClean="0">
                <a:latin typeface="ArhialkhanMJ" pitchFamily="2" charset="0"/>
                <a:cs typeface="ArhialkhanMJ" pitchFamily="2" charset="0"/>
              </a:rPr>
              <a:t>ab¨ev</a:t>
            </a:r>
            <a:r>
              <a:rPr lang="en-US" sz="9600" dirty="0" smtClean="0">
                <a:latin typeface="ArhialkhanMJ" pitchFamily="2" charset="0"/>
                <a:cs typeface="ArhialkhanMJ" pitchFamily="2" charset="0"/>
              </a:rPr>
              <a:t>`</a:t>
            </a:r>
            <a:endParaRPr lang="en-US" sz="9600" dirty="0">
              <a:latin typeface="ArhialkhanMJ" pitchFamily="2" charset="0"/>
              <a:cs typeface="ArhialkhanMJ" pitchFamily="2" charset="0"/>
            </a:endParaRPr>
          </a:p>
        </p:txBody>
      </p:sp>
      <p:pic>
        <p:nvPicPr>
          <p:cNvPr id="3" name="Picture 2" descr="39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2133600"/>
            <a:ext cx="8077200" cy="37385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715000" cy="1143000"/>
          </a:xfrm>
        </p:spPr>
        <p:txBody>
          <a:bodyPr>
            <a:noAutofit/>
          </a:bodyPr>
          <a:lstStyle/>
          <a:p>
            <a:r>
              <a:rPr lang="en-US" sz="7200" b="1" dirty="0" err="1" smtClean="0">
                <a:latin typeface="ArhialkhanMJ" pitchFamily="2" charset="0"/>
                <a:cs typeface="ArhialkhanMJ" pitchFamily="2" charset="0"/>
              </a:rPr>
              <a:t>cwiwPwZ</a:t>
            </a:r>
            <a:endParaRPr lang="en-US" sz="7200" b="1" dirty="0">
              <a:latin typeface="ArhialkhanMJ" pitchFamily="2" charset="0"/>
              <a:cs typeface="ArhialkhanMJ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895600"/>
            <a:ext cx="8229600" cy="3276600"/>
          </a:xfrm>
        </p:spPr>
        <p:txBody>
          <a:bodyPr/>
          <a:lstStyle/>
          <a:p>
            <a:pPr>
              <a:buNone/>
            </a:pPr>
            <a:r>
              <a:rPr lang="en-US" sz="5400" b="1" dirty="0" smtClean="0">
                <a:latin typeface="ArhialkhanMJ" pitchFamily="2" charset="0"/>
                <a:cs typeface="ArhialkhanMJ" pitchFamily="2" charset="0"/>
              </a:rPr>
              <a:t>‡</a:t>
            </a:r>
            <a:r>
              <a:rPr lang="en-US" sz="5400" b="1" dirty="0" err="1" smtClean="0">
                <a:latin typeface="ArhialkhanMJ" pitchFamily="2" charset="0"/>
                <a:cs typeface="ArhialkhanMJ" pitchFamily="2" charset="0"/>
              </a:rPr>
              <a:t>gv</a:t>
            </a:r>
            <a:r>
              <a:rPr lang="en-US" sz="5400" b="1" dirty="0" smtClean="0">
                <a:latin typeface="ArhialkhanMJ" pitchFamily="2" charset="0"/>
                <a:cs typeface="ArhialkhanMJ" pitchFamily="2" charset="0"/>
              </a:rPr>
              <a:t>: </a:t>
            </a:r>
            <a:r>
              <a:rPr lang="en-US" sz="5400" b="1" dirty="0" err="1" smtClean="0">
                <a:latin typeface="ArhialkhanMJ" pitchFamily="2" charset="0"/>
                <a:cs typeface="ArhialkhanMJ" pitchFamily="2" charset="0"/>
              </a:rPr>
              <a:t>myjZvb</a:t>
            </a:r>
            <a:r>
              <a:rPr lang="en-US" sz="5400" b="1" dirty="0" smtClean="0"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5400" b="1" dirty="0" err="1" smtClean="0">
                <a:latin typeface="ArhialkhanMJ" pitchFamily="2" charset="0"/>
                <a:cs typeface="ArhialkhanMJ" pitchFamily="2" charset="0"/>
              </a:rPr>
              <a:t>gvngy</a:t>
            </a:r>
            <a:r>
              <a:rPr lang="en-US" sz="5400" b="1" dirty="0" smtClean="0">
                <a:latin typeface="ArhialkhanMJ" pitchFamily="2" charset="0"/>
                <a:cs typeface="ArhialkhanMJ" pitchFamily="2" charset="0"/>
              </a:rPr>
              <a:t>` </a:t>
            </a:r>
            <a:r>
              <a:rPr lang="en-US" sz="5400" b="1" dirty="0" err="1" smtClean="0">
                <a:latin typeface="ArhialkhanMJ" pitchFamily="2" charset="0"/>
                <a:cs typeface="ArhialkhanMJ" pitchFamily="2" charset="0"/>
              </a:rPr>
              <a:t>cvUIqvix</a:t>
            </a:r>
            <a:endParaRPr lang="en-US" sz="5400" b="1" dirty="0" smtClean="0">
              <a:latin typeface="ArhialkhanMJ" pitchFamily="2" charset="0"/>
              <a:cs typeface="ArhialkhanMJ" pitchFamily="2" charset="0"/>
            </a:endParaRPr>
          </a:p>
          <a:p>
            <a:pPr>
              <a:buNone/>
            </a:pPr>
            <a:r>
              <a:rPr lang="en-US" sz="4000" dirty="0" err="1" smtClean="0">
                <a:latin typeface="ArhialkhanMJ" pitchFamily="2" charset="0"/>
                <a:cs typeface="ArhialkhanMJ" pitchFamily="2" charset="0"/>
              </a:rPr>
              <a:t>mnKvix</a:t>
            </a:r>
            <a:r>
              <a:rPr lang="en-US" sz="4000" dirty="0" smtClean="0"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4000" dirty="0" err="1" smtClean="0">
                <a:latin typeface="ArhialkhanMJ" pitchFamily="2" charset="0"/>
                <a:cs typeface="ArhialkhanMJ" pitchFamily="2" charset="0"/>
              </a:rPr>
              <a:t>wkÿK</a:t>
            </a:r>
            <a:r>
              <a:rPr lang="en-US" sz="4000" dirty="0" smtClean="0">
                <a:latin typeface="ArhialkhanMJ" pitchFamily="2" charset="0"/>
                <a:cs typeface="ArhialkhanMJ" pitchFamily="2" charset="0"/>
              </a:rPr>
              <a:t> </a:t>
            </a:r>
          </a:p>
          <a:p>
            <a:pPr>
              <a:buNone/>
            </a:pPr>
            <a:r>
              <a:rPr lang="en-US" sz="4000" dirty="0" err="1" smtClean="0">
                <a:latin typeface="ArhialkhanMJ" pitchFamily="2" charset="0"/>
                <a:cs typeface="ArhialkhanMJ" pitchFamily="2" charset="0"/>
              </a:rPr>
              <a:t>Pv›`ªv</a:t>
            </a:r>
            <a:r>
              <a:rPr lang="en-US" sz="4000" dirty="0" smtClean="0"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4000" dirty="0" err="1" smtClean="0">
                <a:latin typeface="ArhialkhanMJ" pitchFamily="2" charset="0"/>
                <a:cs typeface="ArhialkhanMJ" pitchFamily="2" charset="0"/>
              </a:rPr>
              <a:t>evRvi</a:t>
            </a:r>
            <a:r>
              <a:rPr lang="en-US" sz="4000" dirty="0" smtClean="0"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4000" dirty="0" err="1" smtClean="0">
                <a:latin typeface="ArhialkhanMJ" pitchFamily="2" charset="0"/>
                <a:cs typeface="ArhialkhanMJ" pitchFamily="2" charset="0"/>
              </a:rPr>
              <a:t>BqvKze</a:t>
            </a:r>
            <a:r>
              <a:rPr lang="en-US" sz="4000" dirty="0" smtClean="0"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4000" dirty="0" err="1" smtClean="0">
                <a:latin typeface="ArhialkhanMJ" pitchFamily="2" charset="0"/>
                <a:cs typeface="ArhialkhanMJ" pitchFamily="2" charset="0"/>
              </a:rPr>
              <a:t>Avjx</a:t>
            </a:r>
            <a:r>
              <a:rPr lang="en-US" sz="4000" dirty="0" smtClean="0">
                <a:latin typeface="ArhialkhanMJ" pitchFamily="2" charset="0"/>
                <a:cs typeface="ArhialkhanMJ" pitchFamily="2" charset="0"/>
              </a:rPr>
              <a:t> ¯§</a:t>
            </a:r>
            <a:r>
              <a:rPr lang="en-US" sz="4000" dirty="0" err="1" smtClean="0">
                <a:latin typeface="ArhialkhanMJ" pitchFamily="2" charset="0"/>
                <a:cs typeface="ArhialkhanMJ" pitchFamily="2" charset="0"/>
              </a:rPr>
              <a:t>viK</a:t>
            </a:r>
            <a:r>
              <a:rPr lang="en-US" sz="4000" dirty="0" smtClean="0">
                <a:latin typeface="ArhialkhanMJ" pitchFamily="2" charset="0"/>
                <a:cs typeface="ArhialkhanMJ" pitchFamily="2" charset="0"/>
              </a:rPr>
              <a:t> D”P </a:t>
            </a:r>
            <a:r>
              <a:rPr lang="en-US" sz="4000" dirty="0" err="1" smtClean="0">
                <a:latin typeface="ArhialkhanMJ" pitchFamily="2" charset="0"/>
                <a:cs typeface="ArhialkhanMJ" pitchFamily="2" charset="0"/>
              </a:rPr>
              <a:t>we`¨vjq</a:t>
            </a:r>
            <a:r>
              <a:rPr lang="en-US" sz="4000" dirty="0" smtClean="0">
                <a:latin typeface="ArhialkhanMJ" pitchFamily="2" charset="0"/>
                <a:cs typeface="ArhialkhanMJ" pitchFamily="2" charset="0"/>
              </a:rPr>
              <a:t>|</a:t>
            </a:r>
          </a:p>
          <a:p>
            <a:pPr>
              <a:buNone/>
            </a:pPr>
            <a:r>
              <a:rPr lang="en-US" sz="4000" dirty="0" err="1" smtClean="0">
                <a:latin typeface="ArhialkhanMJ" pitchFamily="2" charset="0"/>
                <a:cs typeface="ArhialkhanMJ" pitchFamily="2" charset="0"/>
              </a:rPr>
              <a:t>evLicyi</a:t>
            </a:r>
            <a:r>
              <a:rPr lang="en-US" sz="4000" dirty="0" smtClean="0">
                <a:latin typeface="ArhialkhanMJ" pitchFamily="2" charset="0"/>
                <a:cs typeface="ArhialkhanMJ" pitchFamily="2" charset="0"/>
              </a:rPr>
              <a:t> , </a:t>
            </a:r>
            <a:r>
              <a:rPr lang="en-US" sz="4000" dirty="0" err="1" smtClean="0">
                <a:latin typeface="ArhialkhanMJ" pitchFamily="2" charset="0"/>
                <a:cs typeface="ArhialkhanMJ" pitchFamily="2" charset="0"/>
              </a:rPr>
              <a:t>Pvu`cyi</a:t>
            </a:r>
            <a:r>
              <a:rPr lang="en-US" sz="4000" dirty="0" smtClean="0">
                <a:latin typeface="ArhialkhanMJ" pitchFamily="2" charset="0"/>
                <a:cs typeface="ArhialkhanMJ" pitchFamily="2" charset="0"/>
              </a:rPr>
              <a:t>|</a:t>
            </a:r>
          </a:p>
          <a:p>
            <a:endParaRPr lang="en-US" dirty="0">
              <a:latin typeface="ArhialkhanMJ" pitchFamily="2" charset="0"/>
              <a:cs typeface="ArhialkhanMJ" pitchFamily="2" charset="0"/>
            </a:endParaRPr>
          </a:p>
        </p:txBody>
      </p:sp>
      <p:pic>
        <p:nvPicPr>
          <p:cNvPr id="7" name="Picture 6" descr="DSC_001 (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3200" y="457200"/>
            <a:ext cx="1915297" cy="2362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04800" y="152400"/>
            <a:ext cx="8382000" cy="6623352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endParaRPr lang="bn-BD" sz="14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>
              <a:buNone/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                             </a:t>
            </a:r>
            <a:r>
              <a:rPr lang="bn-BD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৬ষ্ঠ- </a:t>
            </a:r>
            <a:r>
              <a:rPr lang="bn-BD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শ্রেণী।</a:t>
            </a:r>
          </a:p>
          <a:p>
            <a:pPr>
              <a:buNone/>
              <a:defRPr/>
            </a:pPr>
            <a:r>
              <a:rPr lang="en-US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              </a:t>
            </a:r>
            <a:r>
              <a:rPr lang="bn-BD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বিষয়‌</a:t>
            </a:r>
            <a:r>
              <a:rPr lang="en-US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:</a:t>
            </a:r>
            <a:r>
              <a:rPr lang="bn-BD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তথ্য ও যোগাযোগ প্রযুক্তি।</a:t>
            </a:r>
            <a:endParaRPr lang="en-US" sz="32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>
              <a:buNone/>
              <a:defRPr/>
            </a:pPr>
            <a:r>
              <a:rPr lang="en-US" sz="5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hialkhanMJ" pitchFamily="2" charset="0"/>
                <a:cs typeface="ArhialkhanMJ" pitchFamily="2" charset="0"/>
              </a:rPr>
              <a:t>             </a:t>
            </a:r>
            <a:r>
              <a:rPr lang="en-US" sz="5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hialkhanMJ" pitchFamily="2" charset="0"/>
                <a:cs typeface="ArhialkhanMJ" pitchFamily="2" charset="0"/>
              </a:rPr>
              <a:t>Aa¨vq</a:t>
            </a:r>
            <a:r>
              <a:rPr lang="en-US" sz="5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hialkhanMJ" pitchFamily="2" charset="0"/>
                <a:cs typeface="ArhialkhanMJ" pitchFamily="2" charset="0"/>
              </a:rPr>
              <a:t>: </a:t>
            </a:r>
            <a:r>
              <a:rPr lang="en-US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hialkhanMJ" pitchFamily="2" charset="0"/>
                <a:cs typeface="ArhialkhanMJ" pitchFamily="2" charset="0"/>
              </a:rPr>
              <a:t>2 </a:t>
            </a:r>
            <a:r>
              <a:rPr lang="en-US" sz="5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hialkhanMJ" pitchFamily="2" charset="0"/>
                <a:cs typeface="ArhialkhanMJ" pitchFamily="2" charset="0"/>
              </a:rPr>
              <a:t>             </a:t>
            </a:r>
            <a:endParaRPr lang="bn-BD" sz="5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hialkhanMJ" pitchFamily="2" charset="0"/>
              <a:cs typeface="NikoshBAN" pitchFamily="2" charset="0"/>
            </a:endParaRPr>
          </a:p>
          <a:p>
            <a:pPr>
              <a:buNone/>
              <a:defRPr/>
            </a:pPr>
            <a:r>
              <a:rPr lang="en-US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               </a:t>
            </a:r>
            <a:r>
              <a:rPr lang="bn-BD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পাঠঃ</a:t>
            </a:r>
            <a:r>
              <a:rPr lang="en-US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hialkhanMJ" pitchFamily="2" charset="0"/>
                <a:cs typeface="ArhialkhanMJ" pitchFamily="2" charset="0"/>
              </a:rPr>
              <a:t>6</a:t>
            </a:r>
            <a:r>
              <a:rPr lang="bn-BD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(</a:t>
            </a:r>
            <a:r>
              <a:rPr lang="bn-BD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আউটপুট ডিভাইস।</a:t>
            </a:r>
            <a:r>
              <a:rPr lang="en-US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)</a:t>
            </a:r>
            <a:endParaRPr lang="bn-BD" sz="32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>
              <a:buNone/>
              <a:defRPr/>
            </a:pPr>
            <a:r>
              <a:rPr lang="en-US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                       </a:t>
            </a:r>
            <a:r>
              <a:rPr lang="bn-BD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সময়ঃ </a:t>
            </a:r>
            <a:r>
              <a:rPr lang="bn-BD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৫০ মিনিট</a:t>
            </a:r>
            <a:r>
              <a:rPr lang="bn-BD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None/>
              <a:defRPr/>
            </a:pPr>
            <a:r>
              <a:rPr lang="en-US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                </a:t>
            </a:r>
            <a:r>
              <a:rPr lang="bn-BD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তারিখঃ </a:t>
            </a:r>
            <a:r>
              <a:rPr lang="en-US" sz="4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hialkhanMJ" pitchFamily="2" charset="0"/>
                <a:cs typeface="ArhialkhanMJ" pitchFamily="2" charset="0"/>
              </a:rPr>
              <a:t>08-11-2015</a:t>
            </a:r>
            <a:endParaRPr lang="bn-BD" sz="32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>
              <a:buNone/>
              <a:defRPr/>
            </a:pPr>
            <a:endParaRPr lang="en-US" sz="3200" dirty="0" smtClean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>
              <a:defRPr/>
            </a:pPr>
            <a:endParaRPr lang="bn-BD" sz="3200" dirty="0" smtClean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>
              <a:defRPr/>
            </a:pPr>
            <a:endParaRPr lang="en-US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3000" y="990600"/>
            <a:ext cx="6705600" cy="5332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1"/>
          <p:cNvSpPr txBox="1">
            <a:spLocks noChangeArrowheads="1"/>
          </p:cNvSpPr>
          <p:nvPr/>
        </p:nvSpPr>
        <p:spPr bwMode="auto">
          <a:xfrm>
            <a:off x="471488" y="4654550"/>
            <a:ext cx="8458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2000">
              <a:solidFill>
                <a:srgbClr val="00B0F0"/>
              </a:solidFill>
              <a:latin typeface="NikoshBAN" pitchFamily="2" charset="0"/>
            </a:endParaRPr>
          </a:p>
          <a:p>
            <a:pPr algn="ctr"/>
            <a:endParaRPr lang="en-US" sz="2000">
              <a:solidFill>
                <a:srgbClr val="00B0F0"/>
              </a:solidFill>
              <a:latin typeface="NikoshBAN" pitchFamily="2" charset="0"/>
            </a:endParaRPr>
          </a:p>
        </p:txBody>
      </p:sp>
      <p:sp>
        <p:nvSpPr>
          <p:cNvPr id="5123" name="TextBox 4"/>
          <p:cNvSpPr txBox="1">
            <a:spLocks noChangeArrowheads="1"/>
          </p:cNvSpPr>
          <p:nvPr/>
        </p:nvSpPr>
        <p:spPr bwMode="auto">
          <a:xfrm>
            <a:off x="1752600" y="2819400"/>
            <a:ext cx="5383213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bn-BD" sz="5400" b="1" dirty="0">
                <a:solidFill>
                  <a:srgbClr val="00B050"/>
                </a:solidFill>
                <a:latin typeface="ArhialkhanMJ" pitchFamily="2" charset="0"/>
              </a:rPr>
              <a:t>আউটপুট ডিভাইস </a:t>
            </a:r>
            <a:endParaRPr lang="en-US" sz="5400" b="1" dirty="0">
              <a:solidFill>
                <a:srgbClr val="00B050"/>
              </a:solidFill>
              <a:latin typeface="ArhialkhanMJ" pitchFamily="2" charset="0"/>
              <a:cs typeface="ArhialkhanMJ" pitchFamily="2" charset="0"/>
            </a:endParaRPr>
          </a:p>
        </p:txBody>
      </p:sp>
      <p:sp>
        <p:nvSpPr>
          <p:cNvPr id="5124" name="TextBox 5"/>
          <p:cNvSpPr txBox="1">
            <a:spLocks noChangeArrowheads="1"/>
          </p:cNvSpPr>
          <p:nvPr/>
        </p:nvSpPr>
        <p:spPr bwMode="auto">
          <a:xfrm>
            <a:off x="1163638" y="846138"/>
            <a:ext cx="64008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800" b="1" dirty="0" smtClean="0">
                <a:latin typeface="NikoshBAN" pitchFamily="2" charset="0"/>
              </a:rPr>
              <a:t> </a:t>
            </a:r>
            <a:r>
              <a:rPr lang="en-US" sz="8000" b="1" dirty="0" err="1" smtClean="0">
                <a:latin typeface="ArhialkhanMJ" pitchFamily="2" charset="0"/>
                <a:cs typeface="ArhialkhanMJ" pitchFamily="2" charset="0"/>
              </a:rPr>
              <a:t>AvR‡Ki</a:t>
            </a:r>
            <a:r>
              <a:rPr lang="en-US" sz="8000" b="1" dirty="0" smtClean="0"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8000" b="1" dirty="0" err="1" smtClean="0">
                <a:latin typeface="ArhialkhanMJ" pitchFamily="2" charset="0"/>
                <a:cs typeface="ArhialkhanMJ" pitchFamily="2" charset="0"/>
              </a:rPr>
              <a:t>cvV</a:t>
            </a:r>
            <a:endParaRPr lang="en-US" sz="8000" b="1" dirty="0">
              <a:latin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/>
      <p:bldP spid="51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209800" y="304800"/>
            <a:ext cx="309721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bn-BD" sz="5400" b="1" dirty="0">
                <a:latin typeface="NikoshBAN" pitchFamily="2" charset="0"/>
              </a:rPr>
              <a:t>শিখনফল   </a:t>
            </a:r>
            <a:endParaRPr lang="en-US" sz="5400" b="1" dirty="0">
              <a:latin typeface="NikoshBAN" pitchFamily="2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793750" y="1349375"/>
            <a:ext cx="70548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bn-BD" sz="4000" b="1" dirty="0">
                <a:solidFill>
                  <a:srgbClr val="00B050"/>
                </a:solidFill>
                <a:latin typeface="NikoshBAN" pitchFamily="2" charset="0"/>
              </a:rPr>
              <a:t>এই পাঠ শেষে শিক্ষার্থীরা-   </a:t>
            </a:r>
            <a:endParaRPr lang="en-US" sz="4000" b="1" dirty="0">
              <a:solidFill>
                <a:srgbClr val="00B050"/>
              </a:solidFill>
              <a:latin typeface="NikoshBAN" pitchFamily="2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533400" y="2362200"/>
            <a:ext cx="8305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bn-BD" sz="3600" b="1" dirty="0">
                <a:latin typeface="NikoshBAN" pitchFamily="2" charset="0"/>
              </a:rPr>
              <a:t>১। আউটপুট ডিভাইস কী তা বলতে পারবে। </a:t>
            </a:r>
            <a:endParaRPr lang="en-US" sz="3600" b="1" dirty="0">
              <a:latin typeface="NikoshBAN" pitchFamily="2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57200" y="3657600"/>
            <a:ext cx="8686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bn-BD" sz="3600" b="1" dirty="0">
                <a:latin typeface="NikoshBAN" pitchFamily="2" charset="0"/>
              </a:rPr>
              <a:t>২। আউটপুট ডিভাইস সমূহ চিহ্নিত করতে পারবে। </a:t>
            </a:r>
            <a:endParaRPr lang="en-US" sz="3600" b="1" dirty="0">
              <a:latin typeface="NikoshBAN" pitchFamily="2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57200" y="4876800"/>
            <a:ext cx="8458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bn-BD" sz="3600" b="1" dirty="0">
                <a:latin typeface="NikoshBAN" pitchFamily="2" charset="0"/>
              </a:rPr>
              <a:t>৩। আউটপুট ডিভাইস সমূহের কার্যাবলি উল্লেখ করতে পারবে। </a:t>
            </a:r>
            <a:endParaRPr lang="en-US" sz="3600" b="1" dirty="0">
              <a:latin typeface="NikoshBAN" pitchFamily="2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4150" y="228600"/>
            <a:ext cx="3702050" cy="359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0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14800" y="381000"/>
            <a:ext cx="4221163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1295400" y="358140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ArhialkhanMJ" pitchFamily="2" charset="0"/>
                <a:cs typeface="ArhialkhanMJ" pitchFamily="2" charset="0"/>
              </a:rPr>
              <a:t>gwbUi</a:t>
            </a:r>
            <a:endParaRPr lang="en-US" dirty="0">
              <a:latin typeface="ArhialkhanMJ" pitchFamily="2" charset="0"/>
              <a:cs typeface="ArhialkhanMJ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20000" y="243840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ArhialkhanMJ" pitchFamily="2" charset="0"/>
                <a:cs typeface="ArhialkhanMJ" pitchFamily="2" charset="0"/>
              </a:rPr>
              <a:t>gwbUi</a:t>
            </a:r>
            <a:endParaRPr lang="en-US" dirty="0">
              <a:latin typeface="ArhialkhanMJ" pitchFamily="2" charset="0"/>
              <a:cs typeface="ArhialkhanMJ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90600" y="4495800"/>
            <a:ext cx="7162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ArhialkhanMJ" pitchFamily="2" charset="0"/>
                <a:cs typeface="ArhialkhanMJ" pitchFamily="2" charset="0"/>
              </a:rPr>
              <a:t>gwbU‡i</a:t>
            </a:r>
            <a:r>
              <a:rPr lang="en-US" sz="3200" dirty="0" smtClean="0"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3200" dirty="0" err="1" smtClean="0">
                <a:latin typeface="ArhialkhanMJ" pitchFamily="2" charset="0"/>
                <a:cs typeface="ArhialkhanMJ" pitchFamily="2" charset="0"/>
              </a:rPr>
              <a:t>Avgiv</a:t>
            </a:r>
            <a:r>
              <a:rPr lang="en-US" sz="3200" dirty="0" smtClean="0"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3200" dirty="0" err="1" smtClean="0">
                <a:latin typeface="ArhialkhanMJ" pitchFamily="2" charset="0"/>
                <a:cs typeface="ArhialkhanMJ" pitchFamily="2" charset="0"/>
              </a:rPr>
              <a:t>wmwcBD</a:t>
            </a:r>
            <a:r>
              <a:rPr lang="en-US" sz="3200" dirty="0" smtClean="0"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3200" dirty="0" smtClean="0">
                <a:latin typeface="ArhialkhanMJ" pitchFamily="2" charset="0"/>
                <a:cs typeface="ArhialkhanMJ" pitchFamily="2" charset="0"/>
              </a:rPr>
              <a:t>†Z †</a:t>
            </a:r>
            <a:r>
              <a:rPr lang="en-US" sz="3200" dirty="0" err="1" smtClean="0">
                <a:latin typeface="ArhialkhanMJ" pitchFamily="2" charset="0"/>
                <a:cs typeface="ArhialkhanMJ" pitchFamily="2" charset="0"/>
              </a:rPr>
              <a:t>cÖwiZ</a:t>
            </a:r>
            <a:r>
              <a:rPr lang="en-US" sz="3200" dirty="0" smtClean="0"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3200" dirty="0" err="1" smtClean="0">
                <a:latin typeface="ArhialkhanMJ" pitchFamily="2" charset="0"/>
                <a:cs typeface="ArhialkhanMJ" pitchFamily="2" charset="0"/>
              </a:rPr>
              <a:t>BbcyU</a:t>
            </a:r>
            <a:r>
              <a:rPr lang="en-US" sz="3200" dirty="0" smtClean="0"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3200" dirty="0" err="1" smtClean="0">
                <a:latin typeface="ArhialkhanMJ" pitchFamily="2" charset="0"/>
                <a:cs typeface="ArhialkhanMJ" pitchFamily="2" charset="0"/>
              </a:rPr>
              <a:t>wnmv‡e</a:t>
            </a:r>
            <a:r>
              <a:rPr lang="en-US" sz="3200" dirty="0" smtClean="0"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3200" dirty="0" smtClean="0">
                <a:latin typeface="ArhialkhanMJ" pitchFamily="2" charset="0"/>
                <a:cs typeface="ArhialkhanMJ" pitchFamily="2" charset="0"/>
              </a:rPr>
              <a:t>†`</a:t>
            </a:r>
            <a:r>
              <a:rPr lang="en-US" sz="3200" dirty="0" err="1" smtClean="0">
                <a:latin typeface="ArhialkhanMJ" pitchFamily="2" charset="0"/>
                <a:cs typeface="ArhialkhanMJ" pitchFamily="2" charset="0"/>
              </a:rPr>
              <a:t>Iqv</a:t>
            </a:r>
            <a:r>
              <a:rPr lang="en-US" sz="3200" dirty="0" smtClean="0">
                <a:latin typeface="ArhialkhanMJ" pitchFamily="2" charset="0"/>
                <a:cs typeface="ArhialkhanMJ" pitchFamily="2" charset="0"/>
              </a:rPr>
              <a:t> Z_¨ </a:t>
            </a:r>
            <a:r>
              <a:rPr lang="en-US" sz="3200" dirty="0" err="1" smtClean="0">
                <a:latin typeface="ArhialkhanMJ" pitchFamily="2" charset="0"/>
                <a:cs typeface="ArhialkhanMJ" pitchFamily="2" charset="0"/>
              </a:rPr>
              <a:t>mg~n</a:t>
            </a:r>
            <a:r>
              <a:rPr lang="en-US" sz="3200" dirty="0" smtClean="0"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3200" dirty="0" smtClean="0">
                <a:latin typeface="ArhialkhanMJ" pitchFamily="2" charset="0"/>
                <a:cs typeface="ArhialkhanMJ" pitchFamily="2" charset="0"/>
              </a:rPr>
              <a:t>†`L‡Z </a:t>
            </a:r>
            <a:r>
              <a:rPr lang="en-US" sz="3200" dirty="0" err="1" smtClean="0">
                <a:latin typeface="ArhialkhanMJ" pitchFamily="2" charset="0"/>
                <a:cs typeface="ArhialkhanMJ" pitchFamily="2" charset="0"/>
              </a:rPr>
              <a:t>cvB</a:t>
            </a:r>
            <a:r>
              <a:rPr lang="en-US" sz="3200" dirty="0" smtClean="0">
                <a:latin typeface="ArhialkhanMJ" pitchFamily="2" charset="0"/>
                <a:cs typeface="ArhialkhanMJ" pitchFamily="2" charset="0"/>
              </a:rPr>
              <a:t>|</a:t>
            </a:r>
            <a:endParaRPr lang="en-US" dirty="0">
              <a:latin typeface="ArhialkhanMJ" pitchFamily="2" charset="0"/>
              <a:cs typeface="Arhialkhan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 tmFilter="0,0; .5, 1; 1, 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printer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1200" y="533400"/>
            <a:ext cx="3028950" cy="302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5181600" y="213360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3200" dirty="0" err="1" smtClean="0">
                <a:latin typeface="ArhialkhanMJ" pitchFamily="2" charset="0"/>
                <a:cs typeface="ArhialkhanMJ" pitchFamily="2" charset="0"/>
              </a:rPr>
              <a:t>wcÖ›Uvi</a:t>
            </a:r>
            <a:endParaRPr lang="en-US" dirty="0">
              <a:latin typeface="ArhialkhanMJ" pitchFamily="2" charset="0"/>
              <a:cs typeface="ArhialkhanMJ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90600" y="4038600"/>
            <a:ext cx="754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ArhialkhanMJ" pitchFamily="2" charset="0"/>
                <a:cs typeface="ArhialkhanMJ" pitchFamily="2" charset="0"/>
              </a:rPr>
              <a:t>wcÖ›Uv‡ii</a:t>
            </a:r>
            <a:r>
              <a:rPr lang="en-US" sz="3600" dirty="0" smtClean="0"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3600" dirty="0" err="1" smtClean="0">
                <a:latin typeface="ArhialkhanMJ" pitchFamily="2" charset="0"/>
                <a:cs typeface="ArhialkhanMJ" pitchFamily="2" charset="0"/>
              </a:rPr>
              <a:t>mvnv‡h</a:t>
            </a:r>
            <a:r>
              <a:rPr lang="en-US" sz="3600" dirty="0" smtClean="0">
                <a:latin typeface="ArhialkhanMJ" pitchFamily="2" charset="0"/>
                <a:cs typeface="ArhialkhanMJ" pitchFamily="2" charset="0"/>
              </a:rPr>
              <a:t>¨ †</a:t>
            </a:r>
            <a:r>
              <a:rPr lang="en-US" sz="3600" dirty="0" err="1" smtClean="0">
                <a:latin typeface="ArhialkhanMJ" pitchFamily="2" charset="0"/>
                <a:cs typeface="ArhialkhanMJ" pitchFamily="2" charset="0"/>
              </a:rPr>
              <a:t>h‡Kvb</a:t>
            </a:r>
            <a:r>
              <a:rPr lang="en-US" sz="3600" dirty="0" smtClean="0"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3600" dirty="0" smtClean="0">
                <a:latin typeface="ArhialkhanMJ" pitchFamily="2" charset="0"/>
                <a:cs typeface="ArhialkhanMJ" pitchFamily="2" charset="0"/>
              </a:rPr>
              <a:t>†</a:t>
            </a:r>
            <a:r>
              <a:rPr lang="en-US" sz="3600" dirty="0" err="1" smtClean="0">
                <a:latin typeface="ArhialkhanMJ" pitchFamily="2" charset="0"/>
                <a:cs typeface="ArhialkhanMJ" pitchFamily="2" charset="0"/>
              </a:rPr>
              <a:t>jLv</a:t>
            </a:r>
            <a:r>
              <a:rPr lang="en-US" sz="3600" dirty="0" smtClean="0"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3600" dirty="0" err="1" smtClean="0">
                <a:latin typeface="ArhialkhanMJ" pitchFamily="2" charset="0"/>
                <a:cs typeface="ArhialkhanMJ" pitchFamily="2" charset="0"/>
              </a:rPr>
              <a:t>ev</a:t>
            </a:r>
            <a:r>
              <a:rPr lang="en-US" sz="3600" dirty="0" smtClean="0"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3600" dirty="0" err="1" smtClean="0">
                <a:latin typeface="ArhialkhanMJ" pitchFamily="2" charset="0"/>
                <a:cs typeface="ArhialkhanMJ" pitchFamily="2" charset="0"/>
              </a:rPr>
              <a:t>Qwe</a:t>
            </a:r>
            <a:r>
              <a:rPr lang="en-US" sz="3600" dirty="0" smtClean="0"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3600" dirty="0" err="1" smtClean="0">
                <a:latin typeface="ArhialkhanMJ" pitchFamily="2" charset="0"/>
                <a:cs typeface="ArhialkhanMJ" pitchFamily="2" charset="0"/>
              </a:rPr>
              <a:t>Qvcv‡bv</a:t>
            </a:r>
            <a:r>
              <a:rPr lang="en-US" sz="3600" dirty="0" smtClean="0"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3600" dirty="0" err="1" smtClean="0">
                <a:latin typeface="ArhialkhanMJ" pitchFamily="2" charset="0"/>
                <a:cs typeface="ArhialkhanMJ" pitchFamily="2" charset="0"/>
              </a:rPr>
              <a:t>hvq</a:t>
            </a:r>
            <a:r>
              <a:rPr lang="en-US" sz="3600" dirty="0" smtClean="0">
                <a:latin typeface="ArhialkhanMJ" pitchFamily="2" charset="0"/>
                <a:cs typeface="ArhialkhanMJ" pitchFamily="2" charset="0"/>
              </a:rPr>
              <a:t>|</a:t>
            </a:r>
            <a:endParaRPr lang="en-US" sz="2400" dirty="0">
              <a:latin typeface="ArhialkhanMJ" pitchFamily="2" charset="0"/>
              <a:cs typeface="Arhialkhan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8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90800" y="228600"/>
            <a:ext cx="3933825" cy="272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3124200" y="2971800"/>
            <a:ext cx="2743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ArhialkhanMJ" pitchFamily="2" charset="0"/>
                <a:cs typeface="ArhialkhanMJ" pitchFamily="2" charset="0"/>
              </a:rPr>
              <a:t>gvwëwgwWqv</a:t>
            </a:r>
            <a:r>
              <a:rPr lang="en-US" sz="3200" dirty="0" smtClean="0"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3200" dirty="0" err="1" smtClean="0">
                <a:latin typeface="ArhialkhanMJ" pitchFamily="2" charset="0"/>
                <a:cs typeface="ArhialkhanMJ" pitchFamily="2" charset="0"/>
              </a:rPr>
              <a:t>cÖ‡R±i</a:t>
            </a:r>
            <a:endParaRPr lang="en-US" dirty="0">
              <a:latin typeface="ArhialkhanMJ" pitchFamily="2" charset="0"/>
              <a:cs typeface="ArhialkhanMJ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90600" y="3962400"/>
            <a:ext cx="6934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ArhialkhanMJ" pitchFamily="2" charset="0"/>
                <a:cs typeface="ArhialkhanMJ" pitchFamily="2" charset="0"/>
              </a:rPr>
              <a:t>gwbU‡ii</a:t>
            </a:r>
            <a:r>
              <a:rPr lang="en-US" sz="3600" dirty="0" smtClean="0">
                <a:latin typeface="ArhialkhanMJ" pitchFamily="2" charset="0"/>
                <a:cs typeface="ArhialkhanMJ" pitchFamily="2" charset="0"/>
              </a:rPr>
              <a:t> `„k¨ </a:t>
            </a:r>
            <a:r>
              <a:rPr lang="en-US" sz="3600" dirty="0" err="1" smtClean="0">
                <a:latin typeface="ArhialkhanMJ" pitchFamily="2" charset="0"/>
                <a:cs typeface="ArhialkhanMJ" pitchFamily="2" charset="0"/>
              </a:rPr>
              <a:t>A‡bK</a:t>
            </a:r>
            <a:r>
              <a:rPr lang="en-US" sz="3600" dirty="0" smtClean="0"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3600" dirty="0" err="1" smtClean="0">
                <a:latin typeface="ArhialkhanMJ" pitchFamily="2" charset="0"/>
                <a:cs typeface="ArhialkhanMJ" pitchFamily="2" charset="0"/>
              </a:rPr>
              <a:t>eo</a:t>
            </a:r>
            <a:r>
              <a:rPr lang="en-US" sz="3600" dirty="0" smtClean="0"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3600" dirty="0" err="1" smtClean="0">
                <a:latin typeface="ArhialkhanMJ" pitchFamily="2" charset="0"/>
                <a:cs typeface="ArhialkhanMJ" pitchFamily="2" charset="0"/>
              </a:rPr>
              <a:t>K‡i</a:t>
            </a:r>
            <a:r>
              <a:rPr lang="en-US" sz="3600" dirty="0" smtClean="0"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3600" dirty="0" err="1" smtClean="0">
                <a:latin typeface="ArhialkhanMJ" pitchFamily="2" charset="0"/>
                <a:cs typeface="ArhialkhanMJ" pitchFamily="2" charset="0"/>
              </a:rPr>
              <a:t>c`©vq</a:t>
            </a:r>
            <a:r>
              <a:rPr lang="en-US" sz="3600" dirty="0" smtClean="0"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3600" dirty="0" smtClean="0">
                <a:latin typeface="ArhialkhanMJ" pitchFamily="2" charset="0"/>
                <a:cs typeface="ArhialkhanMJ" pitchFamily="2" charset="0"/>
              </a:rPr>
              <a:t>†`</a:t>
            </a:r>
            <a:r>
              <a:rPr lang="en-US" sz="3600" dirty="0" err="1" smtClean="0">
                <a:latin typeface="ArhialkhanMJ" pitchFamily="2" charset="0"/>
                <a:cs typeface="ArhialkhanMJ" pitchFamily="2" charset="0"/>
              </a:rPr>
              <a:t>Lv‡bvi</a:t>
            </a:r>
            <a:r>
              <a:rPr lang="en-US" sz="3600" dirty="0" smtClean="0"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3600" dirty="0" err="1" smtClean="0">
                <a:latin typeface="ArhialkhanMJ" pitchFamily="2" charset="0"/>
                <a:cs typeface="ArhialkhanMJ" pitchFamily="2" charset="0"/>
              </a:rPr>
              <a:t>Rb</a:t>
            </a:r>
            <a:r>
              <a:rPr lang="en-US" sz="3600" dirty="0" smtClean="0">
                <a:latin typeface="ArhialkhanMJ" pitchFamily="2" charset="0"/>
                <a:cs typeface="ArhialkhanMJ" pitchFamily="2" charset="0"/>
              </a:rPr>
              <a:t>¨ </a:t>
            </a:r>
            <a:r>
              <a:rPr lang="en-US" sz="3600" dirty="0" err="1" smtClean="0">
                <a:latin typeface="ArhialkhanMJ" pitchFamily="2" charset="0"/>
                <a:cs typeface="ArhialkhanMJ" pitchFamily="2" charset="0"/>
              </a:rPr>
              <a:t>gvwëwgwWqv</a:t>
            </a:r>
            <a:r>
              <a:rPr lang="en-US" sz="3600" dirty="0" smtClean="0"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3600" dirty="0" err="1" smtClean="0">
                <a:latin typeface="ArhialkhanMJ" pitchFamily="2" charset="0"/>
                <a:cs typeface="ArhialkhanMJ" pitchFamily="2" charset="0"/>
              </a:rPr>
              <a:t>cÖ‡R±i</a:t>
            </a:r>
            <a:r>
              <a:rPr lang="en-US" sz="3600" dirty="0" smtClean="0"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3600" dirty="0" err="1" smtClean="0">
                <a:latin typeface="ArhialkhanMJ" pitchFamily="2" charset="0"/>
                <a:cs typeface="ArhialkhanMJ" pitchFamily="2" charset="0"/>
              </a:rPr>
              <a:t>e¨envi</a:t>
            </a:r>
            <a:r>
              <a:rPr lang="en-US" sz="3600" dirty="0" smtClean="0"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3600" dirty="0" err="1" smtClean="0">
                <a:latin typeface="ArhialkhanMJ" pitchFamily="2" charset="0"/>
                <a:cs typeface="ArhialkhanMJ" pitchFamily="2" charset="0"/>
              </a:rPr>
              <a:t>Kiv</a:t>
            </a:r>
            <a:r>
              <a:rPr lang="en-US" sz="3600" dirty="0" smtClean="0"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3600" dirty="0" err="1" smtClean="0">
                <a:latin typeface="ArhialkhanMJ" pitchFamily="2" charset="0"/>
                <a:cs typeface="ArhialkhanMJ" pitchFamily="2" charset="0"/>
              </a:rPr>
              <a:t>nq</a:t>
            </a:r>
            <a:r>
              <a:rPr lang="en-US" sz="3600" dirty="0" smtClean="0">
                <a:latin typeface="ArhialkhanMJ" pitchFamily="2" charset="0"/>
                <a:cs typeface="ArhialkhanMJ" pitchFamily="2" charset="0"/>
              </a:rPr>
              <a:t>|</a:t>
            </a:r>
            <a:endParaRPr lang="en-US" sz="3600" dirty="0">
              <a:latin typeface="ArhialkhanMJ" pitchFamily="2" charset="0"/>
              <a:cs typeface="Arhialkhan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239</TotalTime>
  <Words>224</Words>
  <Application>Microsoft Office PowerPoint</Application>
  <PresentationFormat>On-screen Show (4:3)</PresentationFormat>
  <Paragraphs>40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¯^vMZg</vt:lpstr>
      <vt:lpstr>cwiwPwZ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¯^vMZg</dc:title>
  <dc:creator>C W</dc:creator>
  <cp:lastModifiedBy>C W</cp:lastModifiedBy>
  <cp:revision>31</cp:revision>
  <dcterms:created xsi:type="dcterms:W3CDTF">2015-11-08T04:30:35Z</dcterms:created>
  <dcterms:modified xsi:type="dcterms:W3CDTF">2015-11-08T09:46:05Z</dcterms:modified>
</cp:coreProperties>
</file>