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74692-D187-4236-A3E8-190917969390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89E72-8CAB-47D6-8921-7A73B1BFD1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31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0" y="6477000"/>
            <a:ext cx="9144000" cy="3810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মোঃ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আলাউদ্দিন</a:t>
            </a:r>
            <a:r>
              <a:rPr lang="en-US" dirty="0" smtClean="0">
                <a:solidFill>
                  <a:srgbClr val="FFFF00"/>
                </a:solidFill>
              </a:rPr>
              <a:t> , </a:t>
            </a:r>
            <a:r>
              <a:rPr lang="en-US" dirty="0" err="1" smtClean="0">
                <a:solidFill>
                  <a:srgbClr val="FFFF00"/>
                </a:solidFill>
              </a:rPr>
              <a:t>সহকারি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শিক্ষক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আইসিটি</a:t>
            </a:r>
            <a:r>
              <a:rPr lang="en-US" dirty="0" smtClean="0">
                <a:solidFill>
                  <a:srgbClr val="FFFF00"/>
                </a:solidFill>
              </a:rPr>
              <a:t>), </a:t>
            </a:r>
            <a:r>
              <a:rPr lang="en-US" dirty="0" err="1" smtClean="0">
                <a:solidFill>
                  <a:srgbClr val="FFFF00"/>
                </a:solidFill>
              </a:rPr>
              <a:t>পাকুল্যা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উচ্চ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বিদ্যালয়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টাঙ্গাইল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সদর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টাঙ্গাইল</a:t>
            </a:r>
            <a:r>
              <a:rPr lang="en-US" dirty="0" smtClean="0">
                <a:solidFill>
                  <a:srgbClr val="FFFF00"/>
                </a:solidFill>
              </a:rPr>
              <a:t>।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868"/>
            <a:ext cx="9157855" cy="535313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55" y="15872"/>
            <a:ext cx="9130145" cy="1107996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77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3276599" y="152400"/>
            <a:ext cx="3124201" cy="990600"/>
          </a:xfrm>
          <a:prstGeom prst="round2Same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86000"/>
            <a:ext cx="9144000" cy="92333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রাউটার সম্পর্কে পাচঁটি বাক্য লিখঃ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3698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352800" y="41564"/>
            <a:ext cx="2286000" cy="914400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219200"/>
            <a:ext cx="9143999" cy="42780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ল্যানকার্ড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র‍্যাম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হার্ডডিস্ক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মাদার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 Router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ক)Rout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Raut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গ) Route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Raute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৩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রোবট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ফ্যাক্স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মডেম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 দুটো বা অধিক সংখ্যক কম্পিউটারের সাথে নেটওয়ার্ক যুক্ত করতে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কোন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যন্ত্রের প্রয়োজন হয়?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হাব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খ) ল্যানকার্ড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গ) মডেম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ঘ) সুইচ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638800"/>
            <a:ext cx="914399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(গ) ,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২। (গ) , 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৩। (ঘ),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৪। (খ)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0828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3048000" y="152400"/>
            <a:ext cx="3352800" cy="1143000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6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dirty="0" smtClean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743200"/>
            <a:ext cx="9144000" cy="144655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পাঠে আলোচনা হয়নি এমন দুটি নেটওয়ার্ক সংশ্লিষ্ট যন্ত্রের সংক্ষিপ্ত  বর্নণা লিখে আনবে 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172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0"/>
            <a:ext cx="9144000" cy="1905000"/>
          </a:xfrm>
          <a:prstGeom prst="flowChartPunchedTap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5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505200" y="0"/>
            <a:ext cx="2362200" cy="9144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/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908" y="1496291"/>
            <a:ext cx="4582392" cy="44319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আলাউদ্দিন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পাকুল্যা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r="22398"/>
          <a:stretch/>
        </p:blipFill>
        <p:spPr>
          <a:xfrm>
            <a:off x="1129145" y="1752600"/>
            <a:ext cx="2355273" cy="24953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57800" y="1496291"/>
            <a:ext cx="3581400" cy="41549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শ্রেণীঃ অষ্টম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অধ্যায়ঃ দ্বিতীয়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পাঠঃ ১২,১৩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86827"/>
            <a:ext cx="2667000" cy="2189171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8046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নিচের চিত্র গুলো লক্ষ্য করঃ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" t="-2491" r="4697" b="9037"/>
          <a:stretch/>
        </p:blipFill>
        <p:spPr>
          <a:xfrm>
            <a:off x="3171002" y="3962400"/>
            <a:ext cx="2801995" cy="2362319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7" b="6218"/>
          <a:stretch/>
        </p:blipFill>
        <p:spPr>
          <a:xfrm>
            <a:off x="6190317" y="1052943"/>
            <a:ext cx="2909541" cy="2299857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4" t="16546" r="2925" b="19454"/>
          <a:stretch/>
        </p:blipFill>
        <p:spPr>
          <a:xfrm>
            <a:off x="45027" y="3962400"/>
            <a:ext cx="2854179" cy="2362320"/>
          </a:xfrm>
          <a:prstGeom prst="rect">
            <a:avLst/>
          </a:prstGeom>
          <a:ln w="28575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6" b="4932"/>
          <a:stretch/>
        </p:blipFill>
        <p:spPr>
          <a:xfrm>
            <a:off x="45027" y="1052944"/>
            <a:ext cx="2770909" cy="2299856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779" y="3962400"/>
            <a:ext cx="2769221" cy="2362319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02" y="1073727"/>
            <a:ext cx="2733034" cy="2299855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022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743200"/>
            <a:ext cx="9144000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 সংশ্লিষ্ট যন্ত্রপাতি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0"/>
            <a:ext cx="2438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905000"/>
            <a:ext cx="8763000" cy="2954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 ...............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◊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হাব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সুইস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◊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ল্যান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388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হাব ও সুইসের মধ্যে পার্থক্যঃ 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" t="2103" r="1999" b="4734"/>
          <a:stretch/>
        </p:blipFill>
        <p:spPr>
          <a:xfrm>
            <a:off x="6927" y="830996"/>
            <a:ext cx="9144000" cy="2521803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28296"/>
              </p:ext>
            </p:extLst>
          </p:nvPr>
        </p:nvGraphicFramePr>
        <p:xfrm>
          <a:off x="20782" y="3383279"/>
          <a:ext cx="9123218" cy="301752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561609"/>
                <a:gridCol w="4561609"/>
              </a:tblGrid>
              <a:tr h="365761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হাব 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সুইচ </a:t>
                      </a:r>
                      <a:endParaRPr lang="en-US" sz="2000" dirty="0">
                        <a:solidFill>
                          <a:srgbClr val="00206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9124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 ডেটা আদান প্রদানের ক্ষেত্রে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বাধার সম্ভাবনা থাকে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১। ডেটা আদান প্রদানের ক্ষেত্রে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 বাধার সম্ভাবনা থাকে না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99989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 ডেটা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সিগন্যাল প্রাপক  কম্পিউটারে সব পোর্ট পাঠায়  অর্থাৎ নেটওয়ার্কের সব কম্পিউটারের কাছে পাঠায় ।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 প্রেরক কম্পিউটার থেকে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সুনির্দিষ্ট ঠিকানায় প্রাপক কম্পিউটারের কাছে ডেটা পাঠায় ।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26721">
                <a:tc>
                  <a:txBody>
                    <a:bodyPr/>
                    <a:lstStyle/>
                    <a:p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 পোর্ট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কম।তাই বড় নেটওয়ার্ক তৈরি করা যায় না ।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1800" dirty="0" smtClean="0">
                          <a:latin typeface="NikoshBAN" pitchFamily="2" charset="0"/>
                          <a:cs typeface="NikoshBAN" pitchFamily="2" charset="0"/>
                        </a:rPr>
                        <a:t>২। পোর্ট</a:t>
                      </a:r>
                      <a:r>
                        <a:rPr lang="bn-BD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বেশি। তাই অনেক বড় নেটওয়ার্ক তৈরি করা যায়। 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912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৩। সময় বেশি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লাগে 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৩। সময় কম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লাগে ।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912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৪। নিরাপত্তা কম ।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৪। নিরাপত্তা বেশি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39124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৫। মুল্য কম। 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latin typeface="NikoshBAN" pitchFamily="2" charset="0"/>
                          <a:cs typeface="NikoshBAN" pitchFamily="2" charset="0"/>
                        </a:rPr>
                        <a:t>৫। মুল্য বেশি</a:t>
                      </a:r>
                      <a:r>
                        <a:rPr lang="bn-BD" sz="2000" baseline="0" dirty="0" smtClean="0">
                          <a:latin typeface="NikoshBAN" pitchFamily="2" charset="0"/>
                          <a:cs typeface="NikoshBAN" pitchFamily="2" charset="0"/>
                        </a:rPr>
                        <a:t> ।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5917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20782"/>
            <a:ext cx="1981200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" y="1051382"/>
            <a:ext cx="2930236" cy="2335618"/>
          </a:xfrm>
          <a:prstGeom prst="rect">
            <a:avLst/>
          </a:prstGeom>
          <a:ln w="28575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9" r="4778" b="11655"/>
          <a:stretch/>
        </p:blipFill>
        <p:spPr>
          <a:xfrm>
            <a:off x="5943600" y="961994"/>
            <a:ext cx="3048000" cy="233561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2400" y="4114800"/>
            <a:ext cx="8839200" cy="21852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4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Router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Route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হার্ডওয়ার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রাউটার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5755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0"/>
            <a:ext cx="1828800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ল্যান কার্ড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707886"/>
            <a:ext cx="2995612" cy="18829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0" t="2728" r="19746" b="4763"/>
          <a:stretch/>
        </p:blipFill>
        <p:spPr>
          <a:xfrm>
            <a:off x="5867400" y="707886"/>
            <a:ext cx="3048000" cy="1882914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1000" y="2743200"/>
            <a:ext cx="2286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তারযুক্ত ল্যান কার্ড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72200" y="2819400"/>
            <a:ext cx="24384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তারবিহীন ল্যান কার্ড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6" y="3505200"/>
            <a:ext cx="8839199" cy="2923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ল্যান </a:t>
            </a:r>
            <a:r>
              <a:rPr lang="bn-BD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0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দুটো </a:t>
            </a:r>
            <a:r>
              <a:rPr lang="bn-BD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 অধিকসংখ্যক কম্পিউটারকে একসাথে যুক্ত করতে যে যন্ত্রটি অবশ্যই প্রয়োজন হয়,তা হলো ল্যান কার্ড। অর্থাৎ আমরা যদি কোনো নেটওয়ার্ক গড়ে তুলতে চাই , তবে অবশ্যই ল্যান কার্ডের প্রয়োজন হবে । প্রযুক্তির উন্নয়নের ফলে এখন তারবিহীন ল্যান কার্ড খুবই জনপ্রিয়। 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840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3124200" y="152400"/>
            <a:ext cx="3200400" cy="685800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338211"/>
            <a:ext cx="6781800" cy="769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কয় ধরনের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ল্যানকার্ড  আছে নাম বলো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822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435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57</cp:revision>
  <dcterms:created xsi:type="dcterms:W3CDTF">2006-08-16T00:00:00Z</dcterms:created>
  <dcterms:modified xsi:type="dcterms:W3CDTF">2020-10-23T09:12:43Z</dcterms:modified>
</cp:coreProperties>
</file>