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</p:sldMasterIdLst>
  <p:notesMasterIdLst>
    <p:notesMasterId r:id="rId19"/>
  </p:notesMasterIdLst>
  <p:sldIdLst>
    <p:sldId id="256" r:id="rId3"/>
    <p:sldId id="301" r:id="rId4"/>
    <p:sldId id="300" r:id="rId5"/>
    <p:sldId id="294" r:id="rId6"/>
    <p:sldId id="289" r:id="rId7"/>
    <p:sldId id="262" r:id="rId8"/>
    <p:sldId id="290" r:id="rId9"/>
    <p:sldId id="295" r:id="rId10"/>
    <p:sldId id="298" r:id="rId11"/>
    <p:sldId id="282" r:id="rId12"/>
    <p:sldId id="272" r:id="rId13"/>
    <p:sldId id="299" r:id="rId14"/>
    <p:sldId id="292" r:id="rId15"/>
    <p:sldId id="293" r:id="rId16"/>
    <p:sldId id="29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smtClean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Ang="10800000" custLinFactX="200000" custLinFactNeighborX="296782" custLinFactNeighborY="28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  <dgm:t>
        <a:bodyPr/>
        <a:lstStyle/>
        <a:p>
          <a:endParaRPr lang="en-US"/>
        </a:p>
      </dgm:t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DCE7C27D-8C8D-4457-9EB4-5801CC716318}" type="presOf" srcId="{E716E343-82B4-4D0B-B45D-0F490FE0235D}" destId="{508660B7-E931-4D2D-869E-C294046FF6B9}" srcOrd="0" destOrd="0" presId="urn:microsoft.com/office/officeart/2005/8/layout/target3"/>
    <dgm:cxn modelId="{33D950AA-604C-4970-9889-D1B0CCFCE300}" type="presOf" srcId="{E716E343-82B4-4D0B-B45D-0F490FE0235D}" destId="{AAC36E9C-336F-488E-A8C1-0178D536F410}" srcOrd="1" destOrd="0" presId="urn:microsoft.com/office/officeart/2005/8/layout/target3"/>
    <dgm:cxn modelId="{0AD77D78-1C43-4099-ABA0-E91CCF428208}" type="presOf" srcId="{BE53A760-87E9-4D35-B1D8-5BB11ED07B53}" destId="{EB82FB9B-EC43-4CC6-88CB-A53F2E8714A8}" srcOrd="0" destOrd="0" presId="urn:microsoft.com/office/officeart/2005/8/layout/target3"/>
    <dgm:cxn modelId="{8AB5E4B4-9ABA-4FA9-82DE-C8F3BE641625}" type="presParOf" srcId="{EB82FB9B-EC43-4CC6-88CB-A53F2E8714A8}" destId="{E4FD88E8-8AC9-4B1F-A0C4-A20C1D97D604}" srcOrd="0" destOrd="0" presId="urn:microsoft.com/office/officeart/2005/8/layout/target3"/>
    <dgm:cxn modelId="{343915EE-0039-420D-B859-81FE28AC25BE}" type="presParOf" srcId="{EB82FB9B-EC43-4CC6-88CB-A53F2E8714A8}" destId="{9871A64A-1045-472E-94BB-C26A9DBFAFE7}" srcOrd="1" destOrd="0" presId="urn:microsoft.com/office/officeart/2005/8/layout/target3"/>
    <dgm:cxn modelId="{C966B510-C623-43E6-91CC-83E51E2633DF}" type="presParOf" srcId="{EB82FB9B-EC43-4CC6-88CB-A53F2E8714A8}" destId="{508660B7-E931-4D2D-869E-C294046FF6B9}" srcOrd="2" destOrd="0" presId="urn:microsoft.com/office/officeart/2005/8/layout/target3"/>
    <dgm:cxn modelId="{A1DC70BE-ADB2-4F80-8BAB-7D18F6CB20AB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 rot="10800000">
          <a:off x="5678218" y="320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smtClean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2388A-9536-4B9C-84AA-BC85CB0CDEB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2D6D-6527-4494-BE9C-4A0CBC8C0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2D6D-6527-4494-BE9C-4A0CBC8C0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2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EC9C-478F-4BB6-B8C1-8F3AC5D231C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C4FA-185F-4AAE-8165-BD8701120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244">
              <a:schemeClr val="bg2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A62E9D-3E7C-4F7E-801C-138C20A55276}"/>
              </a:ext>
            </a:extLst>
          </p:cNvPr>
          <p:cNvSpPr txBox="1"/>
          <p:nvPr/>
        </p:nvSpPr>
        <p:spPr>
          <a:xfrm>
            <a:off x="587829" y="3955143"/>
            <a:ext cx="1110342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পৃথিবীব্যাপী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দ্রুতহারে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E396E2-C7EB-4A12-8010-2B8960BE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29" y="1098042"/>
            <a:ext cx="3707801" cy="2777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FE0F81-F538-4BC1-B2B8-ADA2F61E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02" y="1098043"/>
            <a:ext cx="4176958" cy="27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1136" y="1526013"/>
            <a:ext cx="8570686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88900" prstMaterial="plastic">
            <a:bevelT w="190500" h="355600" prst="softRound"/>
            <a:bevelB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40E39F-A1EF-4F66-81AF-62A4B2F7A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5" y="1081194"/>
            <a:ext cx="8036239" cy="3715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6C23D0-6286-424A-B41A-9B9489429AF8}"/>
              </a:ext>
            </a:extLst>
          </p:cNvPr>
          <p:cNvSpPr txBox="1"/>
          <p:nvPr/>
        </p:nvSpPr>
        <p:spPr>
          <a:xfrm>
            <a:off x="2369975" y="4978082"/>
            <a:ext cx="7651103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বিপদজনক</a:t>
            </a:r>
            <a:r>
              <a:rPr lang="en-US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7846D-9DD1-41E5-89C1-4CF0ABC72B4D}"/>
              </a:ext>
            </a:extLst>
          </p:cNvPr>
          <p:cNvSpPr txBox="1"/>
          <p:nvPr/>
        </p:nvSpPr>
        <p:spPr>
          <a:xfrm>
            <a:off x="2291597" y="4813703"/>
            <a:ext cx="7669763" cy="95410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বেতন-ভাতা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সংক্রিয়ভাবে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6E01D5-457A-4F19-8ABA-E958E13E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30" y="708074"/>
            <a:ext cx="6049298" cy="3783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79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8E7FB2-F911-44D1-8A63-9C4D0725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31" y="706035"/>
            <a:ext cx="6002695" cy="337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C553AC-9213-4AE8-81E4-19CB3EF1CA0C}"/>
              </a:ext>
            </a:extLst>
          </p:cNvPr>
          <p:cNvSpPr txBox="1"/>
          <p:nvPr/>
        </p:nvSpPr>
        <p:spPr>
          <a:xfrm>
            <a:off x="1856792" y="4386629"/>
            <a:ext cx="840688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এটিএম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A8CADE-EFF1-473C-9B04-55D06171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02" y="634482"/>
            <a:ext cx="6397690" cy="3606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6EE987-7F53-428B-92BB-A0B6EA4E9E3A}"/>
              </a:ext>
            </a:extLst>
          </p:cNvPr>
          <p:cNvSpPr txBox="1"/>
          <p:nvPr/>
        </p:nvSpPr>
        <p:spPr>
          <a:xfrm>
            <a:off x="2425959" y="4596173"/>
            <a:ext cx="766976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64DB7B-BB00-4E3F-987D-4BF64961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3704"/>
          <a:stretch/>
        </p:blipFill>
        <p:spPr>
          <a:xfrm>
            <a:off x="2370907" y="805863"/>
            <a:ext cx="7511144" cy="4225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243EEB-D892-48DA-82B3-2A426A61A5D0}"/>
              </a:ext>
            </a:extLst>
          </p:cNvPr>
          <p:cNvSpPr txBox="1"/>
          <p:nvPr/>
        </p:nvSpPr>
        <p:spPr>
          <a:xfrm>
            <a:off x="2711062" y="5118140"/>
            <a:ext cx="648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9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244">
              <a:schemeClr val="bg2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0" y="2132048"/>
            <a:ext cx="5224587" cy="3012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995337" y="733540"/>
            <a:ext cx="8085666" cy="1683634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numCol="1">
            <a:prstTxWarp prst="textPlain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সকলকে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958" y="2895250"/>
            <a:ext cx="8546123" cy="3448930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177876"/>
                <a:gd name="adj2" fmla="val 31881"/>
              </a:avLst>
            </a:prstTxWarp>
            <a:spAutoFit/>
          </a:bodyPr>
          <a:lstStyle/>
          <a:p>
            <a:pPr algn="ctr">
              <a:defRPr/>
            </a:pPr>
            <a:r>
              <a:rPr lang="bn-BD" sz="19900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7363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0707451"/>
              </p:ext>
            </p:extLst>
          </p:nvPr>
        </p:nvGraphicFramePr>
        <p:xfrm>
          <a:off x="2819400" y="4572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ie 7"/>
          <p:cNvSpPr/>
          <p:nvPr/>
        </p:nvSpPr>
        <p:spPr>
          <a:xfrm>
            <a:off x="2830286" y="451068"/>
            <a:ext cx="1142999" cy="1142999"/>
          </a:xfrm>
          <a:prstGeom prst="pie">
            <a:avLst>
              <a:gd name="adj1" fmla="val 5400000"/>
              <a:gd name="adj2" fmla="val 1620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9" name="aa"/>
          <p:cNvSpPr txBox="1">
            <a:spLocks/>
          </p:cNvSpPr>
          <p:nvPr/>
        </p:nvSpPr>
        <p:spPr>
          <a:xfrm>
            <a:off x="542731" y="2186473"/>
            <a:ext cx="4019941" cy="3730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5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5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1200" dirty="0">
              <a:latin typeface="NikoshBAN" pitchFamily="2" charset="0"/>
            </a:endParaRPr>
          </a:p>
          <a:p>
            <a:pPr algn="ctr">
              <a:buNone/>
            </a:pPr>
            <a:r>
              <a:rPr lang="en-US" sz="2100" b="1" dirty="0">
                <a:solidFill>
                  <a:srgbClr val="002060"/>
                </a:solidFill>
                <a:latin typeface="NikoshBAN" pitchFamily="2" charset="0"/>
              </a:rPr>
              <a:t>মোঃ আরিফ হোসেন</a:t>
            </a:r>
          </a:p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  <a:latin typeface="NikoshBAN" pitchFamily="2" charset="0"/>
              </a:rPr>
              <a:t>সহকারী শিক্ষক (কম্পিউটার)</a:t>
            </a:r>
          </a:p>
          <a:p>
            <a:pPr algn="ctr">
              <a:buNone/>
            </a:pPr>
            <a:endParaRPr lang="en-US" sz="1050" dirty="0">
              <a:latin typeface="NikoshBAN" pitchFamily="2" charset="0"/>
            </a:endParaRPr>
          </a:p>
          <a:p>
            <a:pPr algn="ctr">
              <a:buNone/>
            </a:pPr>
            <a:r>
              <a:rPr lang="en-US" sz="2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</a:rPr>
              <a:t>শিকারমঙ্গল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</a:rPr>
              <a:t>মাধ্যমিক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</a:rPr>
              <a:t>বিদ্যালয়</a:t>
            </a:r>
            <a:endParaRPr lang="en-US" sz="1800" b="1" u="sng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</a:endParaRPr>
          </a:p>
          <a:p>
            <a:pPr algn="ctr">
              <a:buNone/>
            </a:pPr>
            <a:r>
              <a:rPr lang="en-US" sz="1800" b="1" u="sng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কালকিনি</a:t>
            </a:r>
            <a:r>
              <a:rPr lang="en-US" sz="1800" b="1" u="sng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1" u="sng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1800" b="1" u="sng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800" b="1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91" y="2167583"/>
            <a:ext cx="2911151" cy="36874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Content Placeholder 12"/>
          <p:cNvSpPr txBox="1">
            <a:spLocks/>
          </p:cNvSpPr>
          <p:nvPr/>
        </p:nvSpPr>
        <p:spPr>
          <a:xfrm>
            <a:off x="7791061" y="2254205"/>
            <a:ext cx="3970176" cy="3662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>
              <a:spcBef>
                <a:spcPct val="20000"/>
              </a:spcBef>
              <a:defRPr/>
            </a:pPr>
            <a:endParaRPr lang="en-US" sz="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r>
              <a:rPr lang="bn-BD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ণি: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marL="192881" indent="-192881" algn="ctr">
              <a:defRPr/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প্রথম </a:t>
            </a:r>
          </a:p>
          <a:p>
            <a:pPr lvl="0" algn="ctr">
              <a:defRPr/>
            </a:pP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 ক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্মস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র্মপ্রাপ্তিতে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ংশিক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২৩/১০/২০২০</a:t>
            </a:r>
            <a:endParaRPr lang="en-US" sz="1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8A953E5-82DE-462D-92A0-220CC19D5921}"/>
              </a:ext>
            </a:extLst>
          </p:cNvPr>
          <p:cNvSpPr txBox="1"/>
          <p:nvPr/>
        </p:nvSpPr>
        <p:spPr>
          <a:xfrm>
            <a:off x="2964062" y="4862264"/>
            <a:ext cx="6822846" cy="769441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</a:t>
            </a:r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734FC2-F7F6-4DEA-B57A-5C33036DA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/>
          <a:stretch/>
        </p:blipFill>
        <p:spPr>
          <a:xfrm>
            <a:off x="1362269" y="1377753"/>
            <a:ext cx="4155666" cy="28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F67D89-72A3-42D6-8124-0FDB51585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85" y="1420159"/>
            <a:ext cx="4093461" cy="279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0407B2-B6F1-40F1-8EF4-1A98210FD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850290"/>
            <a:ext cx="7349412" cy="413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3C58D7-E133-438C-88EB-A9DE718AE3B1}"/>
              </a:ext>
            </a:extLst>
          </p:cNvPr>
          <p:cNvSpPr txBox="1"/>
          <p:nvPr/>
        </p:nvSpPr>
        <p:spPr>
          <a:xfrm>
            <a:off x="2416627" y="5219580"/>
            <a:ext cx="758608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চিত্রটি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দ্বারা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বো</a:t>
            </a:r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165">
              <a:srgbClr val="47CF96"/>
            </a:gs>
            <a:gs pos="0">
              <a:schemeClr val="accent3">
                <a:lumMod val="40000"/>
                <a:lumOff val="60000"/>
              </a:schemeClr>
            </a:gs>
            <a:gs pos="35000">
              <a:schemeClr val="accent4">
                <a:lumMod val="60000"/>
                <a:lumOff val="4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3461" y="627301"/>
            <a:ext cx="3778898" cy="10156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972" y="2357010"/>
            <a:ext cx="119821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ংযুক্তিই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দ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0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7FB0082-1453-4B16-A8FB-3E7004FB99B6}"/>
              </a:ext>
            </a:extLst>
          </p:cNvPr>
          <p:cNvGrpSpPr/>
          <p:nvPr/>
        </p:nvGrpSpPr>
        <p:grpSpPr>
          <a:xfrm>
            <a:off x="1530219" y="1323081"/>
            <a:ext cx="9056915" cy="3310088"/>
            <a:chOff x="0" y="0"/>
            <a:chExt cx="12192000" cy="445588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8486173-F61B-4979-B21D-093643487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" r="9198"/>
            <a:stretch/>
          </p:blipFill>
          <p:spPr>
            <a:xfrm>
              <a:off x="0" y="0"/>
              <a:ext cx="7022790" cy="44558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EDF101C-D1EB-4A1F-8A72-E6F8C7FD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790" y="0"/>
              <a:ext cx="5169210" cy="4455887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7198660-1AC5-412D-AC74-7CF59542C5A3}"/>
              </a:ext>
            </a:extLst>
          </p:cNvPr>
          <p:cNvSpPr txBox="1"/>
          <p:nvPr/>
        </p:nvSpPr>
        <p:spPr>
          <a:xfrm>
            <a:off x="1143413" y="4819269"/>
            <a:ext cx="9966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ব্যাংকিং-এর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747D3C-83AF-46F4-8A69-02B6E0D98524}"/>
              </a:ext>
            </a:extLst>
          </p:cNvPr>
          <p:cNvSpPr txBox="1"/>
          <p:nvPr/>
        </p:nvSpPr>
        <p:spPr>
          <a:xfrm>
            <a:off x="5692896" y="2393302"/>
            <a:ext cx="5786203" cy="212365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noProof="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400" noProof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noProof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noProof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A180AA-466E-4CB7-A0C3-FBC3721CF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6622"/>
          <a:stretch/>
        </p:blipFill>
        <p:spPr>
          <a:xfrm>
            <a:off x="1822748" y="1110886"/>
            <a:ext cx="3870148" cy="46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96" y="-428661"/>
            <a:ext cx="13128751" cy="7695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7B058D-8442-4F29-A333-7894C71C0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"/>
          <a:stretch/>
        </p:blipFill>
        <p:spPr>
          <a:xfrm>
            <a:off x="1680443" y="1161785"/>
            <a:ext cx="4057884" cy="2771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2C85C9-FC44-4275-858B-2C6004C2E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0476" b="6341"/>
          <a:stretch/>
        </p:blipFill>
        <p:spPr>
          <a:xfrm>
            <a:off x="5930537" y="1385662"/>
            <a:ext cx="4571381" cy="2547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EAB213-3060-4F86-BE93-43FD10430D8C}"/>
              </a:ext>
            </a:extLst>
          </p:cNvPr>
          <p:cNvSpPr txBox="1"/>
          <p:nvPr/>
        </p:nvSpPr>
        <p:spPr>
          <a:xfrm>
            <a:off x="1754622" y="4242276"/>
            <a:ext cx="3909526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78DA03-AB8A-4541-BD2A-8AED27947D2A}"/>
              </a:ext>
            </a:extLst>
          </p:cNvPr>
          <p:cNvSpPr txBox="1"/>
          <p:nvPr/>
        </p:nvSpPr>
        <p:spPr>
          <a:xfrm>
            <a:off x="6415730" y="4242276"/>
            <a:ext cx="3600993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304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Tw Cen MT</vt:lpstr>
      <vt:lpstr>Wingdings</vt:lpstr>
      <vt:lpstr>1_Circuit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user</cp:lastModifiedBy>
  <cp:revision>67</cp:revision>
  <dcterms:created xsi:type="dcterms:W3CDTF">2020-04-13T11:02:05Z</dcterms:created>
  <dcterms:modified xsi:type="dcterms:W3CDTF">2020-10-22T19:13:36Z</dcterms:modified>
</cp:coreProperties>
</file>