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92" r:id="rId2"/>
    <p:sldId id="291" r:id="rId3"/>
    <p:sldId id="352" r:id="rId4"/>
    <p:sldId id="297" r:id="rId5"/>
    <p:sldId id="353" r:id="rId6"/>
    <p:sldId id="348" r:id="rId7"/>
    <p:sldId id="289" r:id="rId8"/>
    <p:sldId id="303" r:id="rId9"/>
    <p:sldId id="298" r:id="rId10"/>
    <p:sldId id="299" r:id="rId11"/>
    <p:sldId id="288" r:id="rId12"/>
    <p:sldId id="354" r:id="rId13"/>
    <p:sldId id="351" r:id="rId14"/>
    <p:sldId id="356" r:id="rId15"/>
    <p:sldId id="300" r:id="rId16"/>
    <p:sldId id="347" r:id="rId17"/>
    <p:sldId id="355" r:id="rId18"/>
    <p:sldId id="280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97C"/>
    <a:srgbClr val="E19F63"/>
    <a:srgbClr val="A22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48"/>
      </p:cViewPr>
      <p:guideLst>
        <p:guide orient="horz" pos="4272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13T11:33:09.18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24 0 270 0,'-24'0'77'0,"24"0"-21"0,0 0-34 0,0 0-62 0,0 0-28 0,0 0-10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13T11:33:09.18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24 0 270 0,'-24'0'77'0,"24"0"-21"0,0 0-34 0,0 0-62 0,0 0-28 0,0 0-10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BFED-A07F-4359-BCD2-1E14684078C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3E9E-63BC-4DC5-87DF-AAAF2651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8605-7DA5-4A17-BC35-03A408508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FF753-2DF1-4BAB-B644-12A2481BD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5B50-35B5-4957-98C2-4B827511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42DC-51DF-4539-905C-51F8B653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AF0C-93D2-4360-8555-244C5722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403C-5117-4F0D-947A-312B70F2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B74C-B03B-4056-B7FB-70C10C25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53A9-9575-4AE1-84B5-5E794071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1A2C3-30BC-4486-9640-2B0749D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24DF-E0ED-4053-88F3-601384AE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498AB-8113-44CA-944B-67E88A538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828D-45A3-4752-84B4-C174A8974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7546-D053-477B-AE16-2DE83D17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3200-BDF2-438C-A975-EA49635B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833D-815B-445F-870E-3345612C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6A62-4AFE-4F4B-B8A5-EF8A9974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E6A6-14BB-45E0-91C0-8AD8494C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996B-7450-4CAE-B0D0-524B6ABA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DA5AD-AC37-4D75-B894-DE5AE6E9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E57CD-8A2F-4CE6-AB80-A4A3E70A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1996-C66C-48D2-BC24-78B80E96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4428-38CC-4E2A-8983-D74202A6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1848C-3099-4504-A909-92051EE3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91E38-44F2-4BE6-A647-3737061B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D8B51-53F6-4350-948B-464E8B15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CAD9-9EC4-4E79-8B4A-558F5DFD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86B7-913B-45F3-AC03-6165310D7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7DA-A409-4101-826E-84A8BC4B0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57694-AB23-4CE5-86DB-617C9332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25F22-707A-44E1-B152-37F80079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9596E-EED4-4F67-B1AD-AE0FFB76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DEEC-2F30-4398-B41B-4B0B717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691F1-198C-433E-B9E0-F3121013C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B7A9B-3D82-44E1-B850-981388AE4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C68E8-5489-499A-AF90-0DC32E65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8277F-450A-4B54-8118-279958287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CCCE1-8417-443B-9601-974F189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4D6AF-9AB9-4C4A-90BB-B59E5C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6DC8A-4DA1-48BC-B14B-0A07873C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E377-4F5D-42AC-AE7A-B7012A57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32323-3F33-440E-A5B7-F54BBFD5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0A3A8-7A6E-45EF-ACC4-A52BFC90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3703-CF93-41AB-86FD-00849B10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032D2-B276-4B0E-91FA-6438B29C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E4B18-78A4-4E87-B179-4BF38B33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484B-9215-4E2E-A41E-B5BB2867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F67F-6C77-467D-8D71-3E78F94D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7563-C7D0-4967-9045-37D1CB72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DECC-6FED-4F5F-A5FA-6E64BC23E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559F7-AB01-4672-A5E1-A3C51D95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BA94E-1474-4220-AB54-1229CA5B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054D4-FFDA-4F28-BC13-616E2812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A52E-B827-4393-8A08-FAD053AF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B2A4B-7D4B-4F52-B0E3-C459B0BA2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9DC34-699A-459A-8A53-ADF5FD8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C94B7-86C1-4A51-BE9B-D08908F2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062BE-8444-4C72-A076-D4E1BCE9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3FC5D-7251-46DE-9834-3F7254DF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9F218-80FC-4724-B19E-41EE9E05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3AAE-3E6E-4306-A8E8-E337FA328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FB11C-60FA-4678-A063-D4FC05052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2222-6137-4F9A-9CDB-F21B7F7859B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70DF-FF43-4396-80E3-C043584FF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8D4D-E25B-4899-B903-4FD315A3B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E330-CB4B-4CD6-9CD2-2A855281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.xml"/><Relationship Id="rId4" Type="http://schemas.openxmlformats.org/officeDocument/2006/relationships/image" Target="../media/image9.jpeg"/><Relationship Id="rId2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ISE CDT on Twitter: &quot;More watery webinars tomorrow from the ...">
            <a:extLst>
              <a:ext uri="{FF2B5EF4-FFF2-40B4-BE49-F238E27FC236}">
                <a16:creationId xmlns:a16="http://schemas.microsoft.com/office/drawing/2014/main" id="{011D655D-93D9-4D1C-AFF1-FF71D9CB7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4C2F2-2D92-49EC-A40F-08C58CE7F118}"/>
              </a:ext>
            </a:extLst>
          </p:cNvPr>
          <p:cNvGrpSpPr/>
          <p:nvPr/>
        </p:nvGrpSpPr>
        <p:grpSpPr>
          <a:xfrm>
            <a:off x="1528997" y="3747"/>
            <a:ext cx="9139004" cy="6854253"/>
            <a:chOff x="1528997" y="3747"/>
            <a:chExt cx="9139004" cy="6854253"/>
          </a:xfrm>
        </p:grpSpPr>
        <p:pic>
          <p:nvPicPr>
            <p:cNvPr id="1026" name="Picture 2" descr="Changing concept of classroom environment">
              <a:extLst>
                <a:ext uri="{FF2B5EF4-FFF2-40B4-BE49-F238E27FC236}">
                  <a16:creationId xmlns:a16="http://schemas.microsoft.com/office/drawing/2014/main" id="{8B022D93-228A-47AC-964F-EEB9B8B84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997" y="3747"/>
              <a:ext cx="9139004" cy="685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477718" y="3581400"/>
              <a:ext cx="5681273" cy="186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15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স্বাগতম</a:t>
              </a:r>
              <a:endPara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10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C0CDF-448B-447E-B172-760F7C76906A}"/>
              </a:ext>
            </a:extLst>
          </p:cNvPr>
          <p:cNvGrpSpPr/>
          <p:nvPr/>
        </p:nvGrpSpPr>
        <p:grpSpPr>
          <a:xfrm>
            <a:off x="8215745" y="-728631"/>
            <a:ext cx="2675144" cy="6510306"/>
            <a:chOff x="8738239" y="542925"/>
            <a:chExt cx="2152650" cy="5238750"/>
          </a:xfrm>
        </p:grpSpPr>
        <p:pic>
          <p:nvPicPr>
            <p:cNvPr id="1028" name="Picture 4" descr="HealthInfo Canterbury">
              <a:extLst>
                <a:ext uri="{FF2B5EF4-FFF2-40B4-BE49-F238E27FC236}">
                  <a16:creationId xmlns:a16="http://schemas.microsoft.com/office/drawing/2014/main" id="{4D17EBF8-C98C-406A-9AA6-940644EF5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000" l="442" r="960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38239" y="542925"/>
              <a:ext cx="2152650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C757757-E4AF-4BD6-B10C-4391C99C1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6329" y="2904565"/>
              <a:ext cx="322730" cy="824082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2705AC-4466-4E28-90BE-395DE0FC3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7082" y="4010211"/>
              <a:ext cx="352612" cy="101600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0313C7-4605-4449-9679-497172B2F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0871" y="4398684"/>
              <a:ext cx="383693" cy="251010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35B17F-4472-49B2-B49E-595F037E7E41}"/>
                </a:ext>
              </a:extLst>
            </p:cNvPr>
            <p:cNvCxnSpPr>
              <a:cxnSpLocks/>
            </p:cNvCxnSpPr>
            <p:nvPr/>
          </p:nvCxnSpPr>
          <p:spPr>
            <a:xfrm>
              <a:off x="9926918" y="4309035"/>
              <a:ext cx="364564" cy="47812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C1A7581-D2C6-452A-A450-BF1DB35F40F5}"/>
              </a:ext>
            </a:extLst>
          </p:cNvPr>
          <p:cNvSpPr/>
          <p:nvPr/>
        </p:nvSpPr>
        <p:spPr>
          <a:xfrm>
            <a:off x="9142101" y="3023833"/>
            <a:ext cx="526473" cy="55640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idney | Premium Vector">
            <a:extLst>
              <a:ext uri="{FF2B5EF4-FFF2-40B4-BE49-F238E27FC236}">
                <a16:creationId xmlns:a16="http://schemas.microsoft.com/office/drawing/2014/main" id="{BC882386-A18B-4BC4-BFC1-EA651232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773" y1="94742" x2="14856" y2="84657"/>
                        <a14:foregroundMark x1="26518" y1="63412" x2="12620" y2="7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8740" y="958033"/>
            <a:ext cx="3116597" cy="4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94D2224-BF63-4650-B3E1-35CEB2BF0E50}"/>
              </a:ext>
            </a:extLst>
          </p:cNvPr>
          <p:cNvSpPr/>
          <p:nvPr/>
        </p:nvSpPr>
        <p:spPr>
          <a:xfrm>
            <a:off x="9344370" y="2192083"/>
            <a:ext cx="401782" cy="4017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D08F75-EA5B-4B9D-9E26-B17631E18189}"/>
              </a:ext>
            </a:extLst>
          </p:cNvPr>
          <p:cNvSpPr/>
          <p:nvPr/>
        </p:nvSpPr>
        <p:spPr>
          <a:xfrm>
            <a:off x="9575100" y="2672289"/>
            <a:ext cx="222619" cy="2067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541A26-1C7F-44AB-837F-2F140935F524}"/>
              </a:ext>
            </a:extLst>
          </p:cNvPr>
          <p:cNvSpPr/>
          <p:nvPr/>
        </p:nvSpPr>
        <p:spPr>
          <a:xfrm>
            <a:off x="9812378" y="2521050"/>
            <a:ext cx="222620" cy="2067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5F6FF0-6E89-45B8-A5CD-F2CF4124CEB2}"/>
              </a:ext>
            </a:extLst>
          </p:cNvPr>
          <p:cNvSpPr/>
          <p:nvPr/>
        </p:nvSpPr>
        <p:spPr>
          <a:xfrm>
            <a:off x="4868614" y="249397"/>
            <a:ext cx="401782" cy="4017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64DF9-6FD1-45A6-AAEB-4017ACD6ABCA}"/>
              </a:ext>
            </a:extLst>
          </p:cNvPr>
          <p:cNvSpPr/>
          <p:nvPr/>
        </p:nvSpPr>
        <p:spPr>
          <a:xfrm>
            <a:off x="4958195" y="958033"/>
            <a:ext cx="222619" cy="20670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B07E5F-1162-4447-8DE5-85E95FD09552}"/>
              </a:ext>
            </a:extLst>
          </p:cNvPr>
          <p:cNvSpPr/>
          <p:nvPr/>
        </p:nvSpPr>
        <p:spPr>
          <a:xfrm>
            <a:off x="4958194" y="1506245"/>
            <a:ext cx="222620" cy="2067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CCE5C-4746-4AD2-8EEF-445A3CF7F111}"/>
              </a:ext>
            </a:extLst>
          </p:cNvPr>
          <p:cNvSpPr txBox="1"/>
          <p:nvPr/>
        </p:nvSpPr>
        <p:spPr>
          <a:xfrm>
            <a:off x="5410165" y="197247"/>
            <a:ext cx="173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রক্ত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747C1D-3F31-4FC3-86CE-56BB8B42A1A1}"/>
              </a:ext>
            </a:extLst>
          </p:cNvPr>
          <p:cNvSpPr txBox="1"/>
          <p:nvPr/>
        </p:nvSpPr>
        <p:spPr>
          <a:xfrm>
            <a:off x="5329803" y="1453899"/>
            <a:ext cx="173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পানি 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9C2956-6727-4B00-865F-5F402C3EE214}"/>
              </a:ext>
            </a:extLst>
          </p:cNvPr>
          <p:cNvSpPr txBox="1"/>
          <p:nvPr/>
        </p:nvSpPr>
        <p:spPr>
          <a:xfrm>
            <a:off x="5270396" y="790929"/>
            <a:ext cx="215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বর্জ্য পদার্থ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88CC5-B4A5-403B-AE93-06A304D2B30E}"/>
              </a:ext>
            </a:extLst>
          </p:cNvPr>
          <p:cNvSpPr txBox="1"/>
          <p:nvPr/>
        </p:nvSpPr>
        <p:spPr>
          <a:xfrm>
            <a:off x="581280" y="1865071"/>
            <a:ext cx="522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এখানে কী দেখতে পেলে?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D3181-A1C4-4B28-93C4-FB07C7C75BAA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2535C0-3621-4C6B-83A8-B218493376E2}"/>
              </a:ext>
            </a:extLst>
          </p:cNvPr>
          <p:cNvSpPr txBox="1"/>
          <p:nvPr/>
        </p:nvSpPr>
        <p:spPr>
          <a:xfrm>
            <a:off x="359780" y="2521050"/>
            <a:ext cx="619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রক্তের মাধ্যমে শরীরের অতিরিক্ত পানি  ও বর্জ্য পদার্থ বৃক্কের মধ্যে দিয়ে ছেঁকে শরীর থেকে বেরিয়ে যায় 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A7FD92-F292-4EB2-8C11-984B7A4F8B74}"/>
              </a:ext>
            </a:extLst>
          </p:cNvPr>
          <p:cNvSpPr txBox="1"/>
          <p:nvPr/>
        </p:nvSpPr>
        <p:spPr>
          <a:xfrm>
            <a:off x="359780" y="4342253"/>
            <a:ext cx="522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চল বিষয়টি আবার দেখি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73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672 L -0.00104 0.00672 C -0.00143 0.01806 -0.00143 0.02963 -0.00221 0.04097 C -0.00247 0.04514 -0.00377 0.04908 -0.00442 0.05301 C -0.00482 0.0551 -0.00495 0.05741 -0.0056 0.05903 C -0.00638 0.06111 -0.00729 0.06297 -0.00794 0.06528 C -0.00846 0.06713 -0.00846 0.06945 -0.00898 0.0713 C -0.01041 0.07616 -0.01185 0.07894 -0.01471 0.08125 C -0.01692 0.0831 -0.02148 0.08542 -0.02148 0.08542 C -0.03593 0.08472 -0.05026 0.08449 -0.06471 0.08334 C -0.08008 0.08218 -0.05937 0.08056 -0.07721 0.07732 L -0.08854 0.07523 C -0.0901 0.07385 -0.09166 0.07269 -0.0931 0.0713 C -0.09674 0.0676 -0.10117 0.06065 -0.10338 0.0551 C -0.10403 0.05301 -0.10495 0.05116 -0.1056 0.04908 C -0.10755 0.04283 -0.10768 0.04028 -0.11015 0.03496 C -0.1112 0.03264 -0.1125 0.03102 -0.11354 0.02894 C -0.11445 0.02709 -0.11497 0.02454 -0.11575 0.02269 C -0.11758 0.01922 -0.11966 0.01597 -0.12148 0.01273 L -0.12825 0.00047 C -0.12942 -0.00139 -0.13034 -0.00393 -0.13177 -0.00555 L -0.13854 -0.01365 L -0.14192 -0.01759 C -0.14427 -0.02384 -0.14453 -0.02592 -0.14883 -0.02963 C -0.15013 -0.03102 -0.15182 -0.03102 -0.15325 -0.03171 C -0.16302 -0.04328 -0.15078 -0.0294 -0.16015 -0.03773 C -0.16133 -0.03889 -0.16224 -0.04074 -0.16354 -0.0419 C -0.16575 -0.04352 -0.1681 -0.04444 -0.17031 -0.04583 L -0.17721 -0.05 C -0.18867 -0.05671 -0.17083 -0.04629 -0.18515 -0.05393 C -0.18737 -0.05509 -0.19192 -0.05787 -0.19192 -0.05787 C -0.19609 -0.0574 -0.20052 -0.05833 -0.20442 -0.05602 C -0.2056 -0.05532 -0.20612 -0.05185 -0.2056 -0.05 C -0.20247 -0.04004 -0.20013 -0.03819 -0.19531 -0.03588 C -0.19388 -0.03495 -0.19232 -0.03449 -0.19075 -0.03379 C -0.18854 -0.03264 -0.18398 -0.02963 -0.18398 -0.02963 C -0.17955 -0.02176 -0.18424 -0.02893 -0.17825 -0.02361 C -0.16953 -0.01574 -0.18008 -0.02268 -0.17148 -0.01759 C -0.16484 -0.00578 -0.17435 -0.02222 -0.16575 -0.00949 C -0.16458 -0.00764 -0.16354 -0.00555 -0.16237 -0.00347 C -0.16159 -0.00069 -0.1608 0.00185 -0.16015 0.00463 C -0.15911 0.00857 -0.15846 0.01459 -0.15781 0.01875 C -0.15742 0.02616 -0.15729 0.03357 -0.15677 0.04097 C -0.15651 0.04306 -0.15638 0.04537 -0.1556 0.04699 C -0.15143 0.05648 -0.14961 0.05903 -0.14427 0.0632 C -0.1431 0.06412 -0.14179 0.06412 -0.14075 0.06528 C -0.13841 0.0676 -0.13633 0.0706 -0.13398 0.07338 C -0.13281 0.07454 -0.1319 0.07662 -0.1306 0.07732 C -0.12825 0.07871 -0.12604 0.07986 -0.12383 0.08125 C -0.12187 0.08264 -0.12005 0.08426 -0.1181 0.08542 C -0.11627 0.08635 -0.11432 0.08658 -0.11237 0.0875 C -0.1112 0.08797 -0.11015 0.08866 -0.10898 0.08935 C -0.10781 0.09144 -0.10703 0.09422 -0.1056 0.09537 C -0.10351 0.09722 -0.10104 0.09653 -0.09883 0.09746 C -0.09648 0.09861 -0.09427 0.10023 -0.09192 0.10162 L -0.08854 0.10347 L -0.08177 0.10764 L -0.07838 0.10972 C -0.07643 0.11227 -0.07474 0.11551 -0.07265 0.1176 C -0.06315 0.12709 -0.0737 0.10903 -0.06133 0.12385 C -0.06015 0.125 -0.05911 0.12685 -0.05794 0.12778 C -0.05573 0.12963 -0.05299 0.1294 -0.05104 0.13195 C -0.04987 0.1331 -0.04896 0.13519 -0.04765 0.13588 C -0.04505 0.13727 -0.04232 0.13727 -0.03971 0.13797 C -0.02825 0.14468 -0.03307 0.1426 -0.00898 0.13797 C -0.00768 0.13773 -0.00677 0.13496 -0.0056 0.1338 C -0.00416 0.13241 -0.0026 0.13125 -0.00104 0.12986 C -0.00065 0.12871 0.00404 0.11806 0.00456 0.11574 C 0.0056 0.11181 0.00612 0.10764 0.0069 0.10347 L 0.00808 0.09746 C 0.00768 0.08334 0.00716 0.06922 0.0069 0.0551 C 0.00638 0.03496 0.00638 0.01459 0.00573 -0.00555 C 0.0056 -0.00764 0.00495 -0.00949 0.00456 -0.01157 C 0.00417 -0.01412 0.00352 -0.01967 0.00352 -0.01967 " pathEditMode="relative" ptsTypes="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13 0.00254 -0.00612 0.00555 -0.00912 0.0081 C -0.01029 0.00903 -0.01146 0.00903 -0.01263 0.00995 C -0.02617 0.02222 -0.00768 0.00694 -0.01823 0.01805 C -0.01927 0.01921 -0.02044 0.01991 -0.02162 0.02014 C -0.02578 0.02129 -0.02995 0.02153 -0.03412 0.02222 C -0.03607 0.02292 -0.03789 0.0243 -0.03985 0.0243 C -0.08529 0.0243 -0.07279 0.03102 -0.09102 0.02014 C -0.09245 0.01736 -0.09375 0.01435 -0.09557 0.01204 C -0.1056 -0.0007 -0.0918 0.02268 -0.10235 0.00602 C -0.10469 0.00231 -0.1069 -0.00208 -0.10912 -0.00602 C -0.11029 -0.0081 -0.11159 -0.00996 -0.11263 -0.01227 C -0.11693 -0.02246 -0.11459 -0.01783 -0.1194 -0.02639 C -0.11979 -0.02894 -0.11992 -0.03195 -0.12057 -0.03449 C -0.12162 -0.03889 -0.12331 -0.04121 -0.12513 -0.04445 C -0.12539 -0.04792 -0.12539 -0.05162 -0.12617 -0.05463 C -0.12695 -0.05718 -0.12852 -0.05857 -0.12956 -0.06065 C -0.13086 -0.0632 -0.13164 -0.06644 -0.13307 -0.06875 C -0.13633 -0.07454 -0.1362 -0.07153 -0.13985 -0.07477 C -0.14102 -0.07593 -0.14206 -0.07755 -0.14323 -0.07894 C -0.14479 -0.08033 -0.14636 -0.08148 -0.14779 -0.08287 C -0.14896 -0.08403 -0.15 -0.08588 -0.15117 -0.08681 C -0.15261 -0.08796 -0.1543 -0.0882 -0.15573 -0.08889 C -0.15977 -0.09259 -0.15977 -0.09306 -0.16367 -0.09491 C -0.16654 -0.09653 -0.16901 -0.09699 -0.17162 -0.09908 C -0.17318 -0.10023 -0.17461 -0.10232 -0.17617 -0.10301 C -0.17839 -0.10417 -0.18086 -0.10417 -0.18307 -0.10509 C -0.18542 -0.10625 -0.18985 -0.10903 -0.18985 -0.10903 C -0.19597 -0.10857 -0.20195 -0.10833 -0.20807 -0.10718 C -0.20925 -0.10695 -0.21133 -0.10718 -0.21146 -0.10509 C -0.21211 -0.09699 -0.21094 -0.08889 -0.21029 -0.08079 C -0.2099 -0.07477 -0.20912 -0.07477 -0.2069 -0.07083 C -0.20104 -0.03958 -0.20781 -0.07176 -0.20235 -0.05255 C -0.20182 -0.0507 -0.20182 -0.04838 -0.20117 -0.04653 C -0.19987 -0.04236 -0.19753 -0.03889 -0.19662 -0.03449 C -0.19597 -0.03033 -0.1961 -0.02523 -0.1944 -0.02222 C -0.19284 -0.01968 -0.19128 -0.01713 -0.18985 -0.01412 C -0.18893 -0.01227 -0.18854 -0.00996 -0.18763 -0.0081 C -0.17591 0.01574 -0.18672 -0.00671 -0.17852 0.00602 C -0.17643 0.00926 -0.17474 0.01273 -0.17279 0.0162 C -0.17162 0.01805 -0.17031 0.01991 -0.1694 0.02222 C -0.16862 0.0243 -0.16823 0.02662 -0.16719 0.02824 C -0.16615 0.02963 -0.16485 0.02963 -0.16367 0.03032 C -0.15703 0.04213 -0.16029 0.03773 -0.15469 0.04444 C -0.15052 0.05555 -0.15469 0.04606 -0.14896 0.0544 C -0.14766 0.05625 -0.14675 0.05879 -0.14557 0.06065 C -0.14336 0.06366 -0.14089 0.06574 -0.13867 0.06875 C -0.13763 0.07014 -0.13242 0.07731 -0.13073 0.0787 C -0.12969 0.07963 -0.12852 0.08009 -0.12735 0.08079 C -0.12123 0.09167 -0.13021 0.07662 -0.12057 0.08889 C -0.11927 0.09051 -0.11849 0.09329 -0.11706 0.09491 C -0.11615 0.09606 -0.11485 0.09606 -0.11367 0.09699 C -0.10495 0.10486 -0.1155 0.09792 -0.1069 0.10301 C -0.10573 0.1044 -0.10456 0.10555 -0.10352 0.10694 C -0.1 0.11157 -0.09688 0.1169 -0.09323 0.12129 C -0.09206 0.12245 -0.09102 0.12407 -0.08985 0.12523 C -0.0888 0.12616 -0.08763 0.12662 -0.08646 0.12731 C -0.08138 0.14074 -0.08737 0.12754 -0.08073 0.13542 C -0.07943 0.1368 -0.07865 0.13958 -0.07735 0.14143 C -0.07513 0.14444 -0.07057 0.14954 -0.07057 0.14954 C -0.06979 0.15139 -0.06888 0.15347 -0.06823 0.15555 C -0.06771 0.15741 -0.06745 0.15949 -0.06706 0.16157 C -0.06602 0.16829 -0.0655 0.17546 -0.06367 0.18171 C -0.06068 0.19236 -0.06185 0.18704 -0.06029 0.19792 C -0.06068 0.22616 -0.06081 0.25463 -0.06146 0.28287 C -0.06146 0.28634 -0.06198 0.28958 -0.06263 0.29282 C -0.06315 0.29629 -0.06406 0.29977 -0.06485 0.30301 C -0.06524 0.30648 -0.0655 0.30972 -0.06602 0.31319 C -0.06732 0.32245 -0.06836 0.32685 -0.0694 0.33542 C -0.07057 0.34537 -0.07188 0.35555 -0.07279 0.36574 C -0.07318 0.36967 -0.07344 0.37384 -0.07396 0.37778 C -0.075 0.38588 -0.07669 0.38819 -0.07956 0.39606 C -0.08034 0.39792 -0.0806 0.40116 -0.0819 0.40208 L -0.08529 0.40417 " pathEditMode="relative" ptsTypes="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24 L 0.00078 0.00324 C 0.00026 0.0044 -0.0069 0.025 -0.01067 0.0294 C -0.01159 0.03055 -0.01302 0.03055 -0.01406 0.03148 C -0.02291 0.03935 -0.01224 0.03241 -0.02083 0.0375 C -0.022 0.03889 -0.02304 0.04051 -0.02422 0.04167 C -0.02604 0.04329 -0.03047 0.04467 -0.03229 0.0456 C -0.03333 0.0463 -0.0345 0.04699 -0.03567 0.04768 L -0.09817 0.0456 C -0.10039 0.04537 -0.10286 0.04514 -0.10495 0.04352 C -0.10742 0.04167 -0.10937 0.03773 -0.11172 0.03542 C -0.11914 0.02893 -0.1151 0.03356 -0.12317 0.01944 L -0.1276 0.01134 C -0.12877 0.00926 -0.13021 0.00764 -0.13112 0.00532 C -0.13177 0.00324 -0.13268 0.00116 -0.13333 -0.00093 C -0.14466 -0.0331 -0.13008 0.00625 -0.1401 -0.0169 C -0.14179 -0.02083 -0.14466 -0.02917 -0.14466 -0.02917 C -0.14505 -0.03125 -0.14531 -0.03333 -0.14583 -0.03519 C -0.14713 -0.03935 -0.14948 -0.04259 -0.15039 -0.04722 C -0.15143 -0.05301 -0.15143 -0.05463 -0.15377 -0.05949 C -0.15599 -0.06366 -0.15755 -0.07014 -0.16054 -0.07153 C -0.17474 -0.07778 -0.1526 -0.06783 -0.172 -0.07755 C -0.17461 -0.07894 -0.17721 -0.08079 -0.17995 -0.08171 C -0.18398 -0.08287 -0.18828 -0.0831 -0.19245 -0.08357 C -0.2 -0.09259 -0.19336 -0.08611 -0.2095 -0.09167 C -0.21067 -0.09213 -0.21172 -0.09329 -0.21289 -0.09375 C -0.21719 -0.0956 -0.21836 -0.09514 -0.222 -0.09792 C -0.22357 -0.09908 -0.22487 -0.10093 -0.22656 -0.10185 C -0.22864 -0.10301 -0.23099 -0.10324 -0.23333 -0.10394 C -0.23515 -0.1044 -0.23711 -0.10533 -0.23893 -0.10579 C -0.23789 -0.10255 -0.23685 -0.09908 -0.23554 -0.09583 C -0.23437 -0.09283 -0.23164 -0.08912 -0.22995 -0.08773 C -0.22877 -0.08681 -0.2276 -0.08634 -0.22656 -0.08565 C -0.22213 -0.07431 -0.22669 -0.08357 -0.22083 -0.07755 C -0.21914 -0.07593 -0.21784 -0.07338 -0.21627 -0.07153 C -0.21406 -0.06875 -0.21172 -0.0662 -0.2095 -0.06343 C -0.20833 -0.06204 -0.20703 -0.06111 -0.20599 -0.05949 C -0.20495 -0.05741 -0.2039 -0.05509 -0.2026 -0.05347 C -0.20156 -0.05185 -0.20026 -0.05093 -0.19922 -0.04931 C -0.19648 -0.04491 -0.19336 -0.04074 -0.19127 -0.03519 C -0.19049 -0.0331 -0.18958 -0.03125 -0.18906 -0.02917 C -0.18841 -0.02732 -0.18867 -0.02477 -0.18789 -0.02315 C -0.18698 -0.02107 -0.18554 -0.02037 -0.1845 -0.01898 C -0.18398 -0.01528 -0.18333 -0.00695 -0.18216 -0.00278 C -0.18164 -0.0007 -0.18073 0.00116 -0.17995 0.00324 C -0.1776 0.01991 -0.18047 0.00347 -0.17656 0.01736 C -0.17604 0.01921 -0.17591 0.02153 -0.17539 0.02338 C -0.17474 0.02616 -0.17383 0.0287 -0.17304 0.03148 C -0.17265 0.03333 -0.17252 0.03565 -0.172 0.0375 C -0.1707 0.04167 -0.16888 0.0456 -0.16745 0.04977 C -0.16458 0.05741 -0.16614 0.05393 -0.16289 0.05972 C -0.16211 0.06389 -0.16107 0.06759 -0.16054 0.07199 C -0.16028 0.07523 -0.15989 0.0787 -0.1595 0.08194 C -0.15885 0.08657 -0.15742 0.09236 -0.15612 0.09606 C -0.15508 0.09907 -0.15403 0.10208 -0.1526 0.10417 C -0.1401 0.12338 -0.15664 0.0912 -0.14362 0.11435 C -0.13737 0.12523 -0.14323 0.1206 -0.13672 0.1243 C -0.13138 0.1338 -0.13463 0.12893 -0.12656 0.13866 C -0.12539 0.13981 -0.12435 0.14167 -0.12317 0.14259 C -0.12122 0.14398 -0.11927 0.14491 -0.11745 0.14653 C -0.1151 0.14884 -0.11289 0.15208 -0.11067 0.15463 C -0.1095 0.15602 -0.1082 0.15694 -0.10716 0.1588 C -0.10286 0.16643 -0.10508 0.16319 -0.10039 0.16875 C -0.09857 0.1787 -0.10065 0.17199 -0.09583 0.17893 C -0.09466 0.18079 -0.09362 0.1831 -0.09245 0.18495 C -0.08997 0.18889 -0.08724 0.1919 -0.0845 0.19514 C -0.08372 0.19722 -0.0832 0.19954 -0.08216 0.20116 C -0.08125 0.20301 -0.07955 0.20324 -0.07877 0.20532 C -0.07799 0.20764 -0.07825 0.21065 -0.07773 0.21319 C -0.07708 0.2162 -0.07617 0.21875 -0.07539 0.2213 C -0.075 0.22407 -0.07474 0.22685 -0.07422 0.2294 C -0.07396 0.23148 -0.07344 0.23356 -0.07317 0.23542 C -0.07265 0.23889 -0.07239 0.24236 -0.072 0.2456 C -0.07239 0.27199 -0.07213 0.29815 -0.07317 0.3243 C -0.0737 0.33889 -0.07383 0.33796 -0.07773 0.34467 C -0.07799 0.34722 -0.07825 0.35 -0.07877 0.35278 C -0.07942 0.35625 -0.0806 0.35926 -0.08112 0.36273 C -0.08164 0.36667 -0.08164 0.37106 -0.08216 0.375 C -0.08385 0.38657 -0.08372 0.38518 -0.08672 0.39305 C -0.08945 0.40764 -0.08776 0.40162 -0.09127 0.41134 C -0.09166 0.41389 -0.09179 0.4169 -0.09245 0.41944 C -0.09505 0.42847 -0.09609 0.42986 -0.09922 0.43565 " pathEditMode="relative" ptsTypes="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6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65B9414-CE3C-416E-B6F8-B2FDB8C86E3E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3ECBF-3047-4EF8-992F-0996DA3704E2}"/>
              </a:ext>
            </a:extLst>
          </p:cNvPr>
          <p:cNvSpPr txBox="1"/>
          <p:nvPr/>
        </p:nvSpPr>
        <p:spPr>
          <a:xfrm>
            <a:off x="3545677" y="439089"/>
            <a:ext cx="79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এবার চল রক্তের আরেকটি  কাজ দেখি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ABC69C-D57C-42D2-AA41-F5300EB08D8D}"/>
              </a:ext>
            </a:extLst>
          </p:cNvPr>
          <p:cNvSpPr txBox="1"/>
          <p:nvPr/>
        </p:nvSpPr>
        <p:spPr>
          <a:xfrm>
            <a:off x="308099" y="1236237"/>
            <a:ext cx="642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কী বলতে পারবে কীভাবে রক্ত আমাদের রোগ  জীবানু থকে রক্ষা করে? </a:t>
            </a:r>
            <a:endParaRPr lang="en-US" sz="2800" dirty="0"/>
          </a:p>
        </p:txBody>
      </p:sp>
      <p:pic>
        <p:nvPicPr>
          <p:cNvPr id="3074" name="Picture 2" descr="My body clipart 11 » Clipart Station">
            <a:extLst>
              <a:ext uri="{FF2B5EF4-FFF2-40B4-BE49-F238E27FC236}">
                <a16:creationId xmlns:a16="http://schemas.microsoft.com/office/drawing/2014/main" id="{26C170B0-4B22-489F-84A6-86449190F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306" l="0" r="49467">
                        <a14:foregroundMark x1="16067" y1="67978" x2="15200" y2="86542"/>
                        <a14:foregroundMark x1="24333" y1="69979" x2="24533" y2="81988"/>
                        <a14:foregroundMark x1="12667" y1="68185" x2="26000" y2="67771"/>
                        <a14:backgroundMark x1="19467" y1="90476" x2="20933" y2="85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463" b="7978"/>
          <a:stretch/>
        </p:blipFill>
        <p:spPr bwMode="auto">
          <a:xfrm>
            <a:off x="9175854" y="976333"/>
            <a:ext cx="3016146" cy="53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d blood cells white blood cells platelets - Stock Illustration ...">
            <a:extLst>
              <a:ext uri="{FF2B5EF4-FFF2-40B4-BE49-F238E27FC236}">
                <a16:creationId xmlns:a16="http://schemas.microsoft.com/office/drawing/2014/main" id="{6D6F1228-086B-4D33-A23F-128F20B94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556" y1="18376" x2="17333" y2="23718"/>
                        <a14:foregroundMark x1="23778" y1="8333" x2="14444" y2="27564"/>
                        <a14:foregroundMark x1="82444" y1="12821" x2="83778" y2="38248"/>
                        <a14:foregroundMark x1="70889" y1="14957" x2="84000" y2="11111"/>
                        <a14:foregroundMark x1="88444" y1="9829" x2="91556" y2="29487"/>
                        <a14:foregroundMark x1="64444" y1="11111" x2="68000" y2="34829"/>
                        <a14:foregroundMark x1="28222" y1="9829" x2="24667" y2="2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6" b="54483"/>
          <a:stretch/>
        </p:blipFill>
        <p:spPr bwMode="auto">
          <a:xfrm rot="269186">
            <a:off x="10039946" y="3650989"/>
            <a:ext cx="864694" cy="8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DEE343-723E-4385-9C67-E13F856F9299}"/>
              </a:ext>
            </a:extLst>
          </p:cNvPr>
          <p:cNvSpPr txBox="1"/>
          <p:nvPr/>
        </p:nvSpPr>
        <p:spPr>
          <a:xfrm>
            <a:off x="334434" y="2262864"/>
            <a:ext cx="642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এই বিষয়টি বোঝতে হলে আমাদের জানতে হবে এন্টিবডি ও এন্টিজেন সম্পর্কে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8A4553-8C2A-4236-BD31-9E3128D06359}"/>
              </a:ext>
            </a:extLst>
          </p:cNvPr>
          <p:cNvSpPr txBox="1"/>
          <p:nvPr/>
        </p:nvSpPr>
        <p:spPr>
          <a:xfrm>
            <a:off x="308098" y="3429000"/>
            <a:ext cx="642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এটি হল আমাদের দেহের শ্বেত রক্ত কনিকা যা  এন্টিবডি তৈরি করে </a:t>
            </a: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D20182-6508-4A42-8BCA-5F24A75DD9CC}"/>
              </a:ext>
            </a:extLst>
          </p:cNvPr>
          <p:cNvCxnSpPr>
            <a:cxnSpLocks/>
          </p:cNvCxnSpPr>
          <p:nvPr/>
        </p:nvCxnSpPr>
        <p:spPr>
          <a:xfrm flipH="1" flipV="1">
            <a:off x="6730583" y="3754215"/>
            <a:ext cx="3522690" cy="323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AB4FB6D-B5CF-486B-AD5A-7B231A03CCD8}"/>
              </a:ext>
            </a:extLst>
          </p:cNvPr>
          <p:cNvSpPr txBox="1"/>
          <p:nvPr/>
        </p:nvSpPr>
        <p:spPr>
          <a:xfrm>
            <a:off x="133411" y="4518543"/>
            <a:ext cx="642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এটি হল এন্টিজেন যা আমাদের দেহে ঢুকতে গেলে শ্বেত রক্ত কনিকা বাঁধা দেয় </a:t>
            </a:r>
            <a:endParaRPr lang="en-US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592DBD-39B9-4DF4-80BA-B5448A18A92B}"/>
              </a:ext>
            </a:extLst>
          </p:cNvPr>
          <p:cNvCxnSpPr/>
          <p:nvPr/>
        </p:nvCxnSpPr>
        <p:spPr>
          <a:xfrm flipH="1">
            <a:off x="6172200" y="5126637"/>
            <a:ext cx="18587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A4AB51-E856-4304-A2E7-B48134CB5766}"/>
              </a:ext>
            </a:extLst>
          </p:cNvPr>
          <p:cNvSpPr/>
          <p:nvPr/>
        </p:nvSpPr>
        <p:spPr>
          <a:xfrm rot="18706922">
            <a:off x="7721631" y="4584203"/>
            <a:ext cx="885664" cy="822788"/>
          </a:xfrm>
          <a:custGeom>
            <a:avLst/>
            <a:gdLst>
              <a:gd name="connsiteX0" fmla="*/ 2118856 w 2125955"/>
              <a:gd name="connsiteY0" fmla="*/ 1383582 h 1975027"/>
              <a:gd name="connsiteX1" fmla="*/ 1958438 w 2125955"/>
              <a:gd name="connsiteY1" fmla="*/ 1468756 h 1975027"/>
              <a:gd name="connsiteX2" fmla="*/ 1886587 w 2125955"/>
              <a:gd name="connsiteY2" fmla="*/ 1404206 h 1975027"/>
              <a:gd name="connsiteX3" fmla="*/ 1879523 w 2125955"/>
              <a:gd name="connsiteY3" fmla="*/ 1376441 h 1975027"/>
              <a:gd name="connsiteX4" fmla="*/ 1640910 w 2125955"/>
              <a:gd name="connsiteY4" fmla="*/ 1296921 h 1975027"/>
              <a:gd name="connsiteX5" fmla="*/ 1637187 w 2125955"/>
              <a:gd name="connsiteY5" fmla="*/ 1307932 h 1975027"/>
              <a:gd name="connsiteX6" fmla="*/ 927832 w 2125955"/>
              <a:gd name="connsiteY6" fmla="*/ 1706890 h 1975027"/>
              <a:gd name="connsiteX7" fmla="*/ 839817 w 2125955"/>
              <a:gd name="connsiteY7" fmla="*/ 1677273 h 1975027"/>
              <a:gd name="connsiteX8" fmla="*/ 769376 w 2125955"/>
              <a:gd name="connsiteY8" fmla="*/ 1639147 h 1975027"/>
              <a:gd name="connsiteX9" fmla="*/ 589421 w 2125955"/>
              <a:gd name="connsiteY9" fmla="*/ 1821095 h 1975027"/>
              <a:gd name="connsiteX10" fmla="*/ 595677 w 2125955"/>
              <a:gd name="connsiteY10" fmla="*/ 1849056 h 1975027"/>
              <a:gd name="connsiteX11" fmla="*/ 560781 w 2125955"/>
              <a:gd name="connsiteY11" fmla="*/ 1939119 h 1975027"/>
              <a:gd name="connsiteX12" fmla="*/ 379185 w 2125955"/>
              <a:gd name="connsiteY12" fmla="*/ 1935691 h 1975027"/>
              <a:gd name="connsiteX13" fmla="*/ 373757 w 2125955"/>
              <a:gd name="connsiteY13" fmla="*/ 1754143 h 1975027"/>
              <a:gd name="connsiteX14" fmla="*/ 463430 w 2125955"/>
              <a:gd name="connsiteY14" fmla="*/ 1718258 h 1975027"/>
              <a:gd name="connsiteX15" fmla="*/ 491456 w 2125955"/>
              <a:gd name="connsiteY15" fmla="*/ 1724204 h 1975027"/>
              <a:gd name="connsiteX16" fmla="*/ 662764 w 2125955"/>
              <a:gd name="connsiteY16" fmla="*/ 1550999 h 1975027"/>
              <a:gd name="connsiteX17" fmla="*/ 625778 w 2125955"/>
              <a:gd name="connsiteY17" fmla="*/ 1511359 h 1975027"/>
              <a:gd name="connsiteX18" fmla="*/ 484069 w 2125955"/>
              <a:gd name="connsiteY18" fmla="*/ 1162190 h 1975027"/>
              <a:gd name="connsiteX19" fmla="*/ 482940 w 2125955"/>
              <a:gd name="connsiteY19" fmla="*/ 1119844 h 1975027"/>
              <a:gd name="connsiteX20" fmla="*/ 229315 w 2125955"/>
              <a:gd name="connsiteY20" fmla="*/ 1119844 h 1975027"/>
              <a:gd name="connsiteX21" fmla="*/ 213834 w 2125955"/>
              <a:gd name="connsiteY21" fmla="*/ 1143954 h 1975027"/>
              <a:gd name="connsiteX22" fmla="*/ 125261 w 2125955"/>
              <a:gd name="connsiteY22" fmla="*/ 1182476 h 1975027"/>
              <a:gd name="connsiteX23" fmla="*/ 0 w 2125955"/>
              <a:gd name="connsiteY23" fmla="*/ 1050952 h 1975027"/>
              <a:gd name="connsiteX24" fmla="*/ 125261 w 2125955"/>
              <a:gd name="connsiteY24" fmla="*/ 919428 h 1975027"/>
              <a:gd name="connsiteX25" fmla="*/ 213834 w 2125955"/>
              <a:gd name="connsiteY25" fmla="*/ 957950 h 1975027"/>
              <a:gd name="connsiteX26" fmla="*/ 229314 w 2125955"/>
              <a:gd name="connsiteY26" fmla="*/ 982058 h 1975027"/>
              <a:gd name="connsiteX27" fmla="*/ 487279 w 2125955"/>
              <a:gd name="connsiteY27" fmla="*/ 982058 h 1975027"/>
              <a:gd name="connsiteX28" fmla="*/ 501535 w 2125955"/>
              <a:gd name="connsiteY28" fmla="*/ 887965 h 1975027"/>
              <a:gd name="connsiteX29" fmla="*/ 694084 w 2125955"/>
              <a:gd name="connsiteY29" fmla="*/ 534737 h 1975027"/>
              <a:gd name="connsiteX30" fmla="*/ 787928 w 2125955"/>
              <a:gd name="connsiteY30" fmla="*/ 454422 h 1975027"/>
              <a:gd name="connsiteX31" fmla="*/ 670216 w 2125955"/>
              <a:gd name="connsiteY31" fmla="*/ 251458 h 1975027"/>
              <a:gd name="connsiteX32" fmla="*/ 641593 w 2125955"/>
              <a:gd name="connsiteY32" fmla="*/ 250162 h 1975027"/>
              <a:gd name="connsiteX33" fmla="*/ 563833 w 2125955"/>
              <a:gd name="connsiteY33" fmla="*/ 192869 h 1975027"/>
              <a:gd name="connsiteX34" fmla="*/ 614765 w 2125955"/>
              <a:gd name="connsiteY34" fmla="*/ 18528 h 1975027"/>
              <a:gd name="connsiteX35" fmla="*/ 791381 w 2125955"/>
              <a:gd name="connsiteY35" fmla="*/ 60899 h 1975027"/>
              <a:gd name="connsiteX36" fmla="*/ 802495 w 2125955"/>
              <a:gd name="connsiteY36" fmla="*/ 156845 h 1975027"/>
              <a:gd name="connsiteX37" fmla="*/ 789406 w 2125955"/>
              <a:gd name="connsiteY37" fmla="*/ 182331 h 1975027"/>
              <a:gd name="connsiteX38" fmla="*/ 908408 w 2125955"/>
              <a:gd name="connsiteY38" fmla="*/ 387520 h 1975027"/>
              <a:gd name="connsiteX39" fmla="*/ 1013261 w 2125955"/>
              <a:gd name="connsiteY39" fmla="*/ 353055 h 1975027"/>
              <a:gd name="connsiteX40" fmla="*/ 1255946 w 2125955"/>
              <a:gd name="connsiteY40" fmla="*/ 355770 h 1975027"/>
              <a:gd name="connsiteX41" fmla="*/ 1371590 w 2125955"/>
              <a:gd name="connsiteY41" fmla="*/ 398388 h 1975027"/>
              <a:gd name="connsiteX42" fmla="*/ 1432903 w 2125955"/>
              <a:gd name="connsiteY42" fmla="*/ 438519 h 1975027"/>
              <a:gd name="connsiteX43" fmla="*/ 1593570 w 2125955"/>
              <a:gd name="connsiteY43" fmla="*/ 246122 h 1975027"/>
              <a:gd name="connsiteX44" fmla="*/ 1584987 w 2125955"/>
              <a:gd name="connsiteY44" fmla="*/ 218785 h 1975027"/>
              <a:gd name="connsiteX45" fmla="*/ 1612192 w 2125955"/>
              <a:gd name="connsiteY45" fmla="*/ 126108 h 1975027"/>
              <a:gd name="connsiteX46" fmla="*/ 1793434 w 2125955"/>
              <a:gd name="connsiteY46" fmla="*/ 114266 h 1975027"/>
              <a:gd name="connsiteX47" fmla="*/ 1814098 w 2125955"/>
              <a:gd name="connsiteY47" fmla="*/ 294715 h 1975027"/>
              <a:gd name="connsiteX48" fmla="*/ 1727757 w 2125955"/>
              <a:gd name="connsiteY48" fmla="*/ 338009 h 1975027"/>
              <a:gd name="connsiteX49" fmla="*/ 1699330 w 2125955"/>
              <a:gd name="connsiteY49" fmla="*/ 334438 h 1975027"/>
              <a:gd name="connsiteX50" fmla="*/ 1536500 w 2125955"/>
              <a:gd name="connsiteY50" fmla="*/ 529426 h 1975027"/>
              <a:gd name="connsiteX51" fmla="*/ 1558001 w 2125955"/>
              <a:gd name="connsiteY51" fmla="*/ 551302 h 1975027"/>
              <a:gd name="connsiteX52" fmla="*/ 1698396 w 2125955"/>
              <a:gd name="connsiteY52" fmla="*/ 1087502 h 1975027"/>
              <a:gd name="connsiteX53" fmla="*/ 1683855 w 2125955"/>
              <a:gd name="connsiteY53" fmla="*/ 1165997 h 1975027"/>
              <a:gd name="connsiteX54" fmla="*/ 1923085 w 2125955"/>
              <a:gd name="connsiteY54" fmla="*/ 1245722 h 1975027"/>
              <a:gd name="connsiteX55" fmla="*/ 1945395 w 2125955"/>
              <a:gd name="connsiteY55" fmla="*/ 1227744 h 1975027"/>
              <a:gd name="connsiteX56" fmla="*/ 2041604 w 2125955"/>
              <a:gd name="connsiteY56" fmla="*/ 1219202 h 1975027"/>
              <a:gd name="connsiteX57" fmla="*/ 2118856 w 2125955"/>
              <a:gd name="connsiteY57" fmla="*/ 1383582 h 19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25955" h="1975027">
                <a:moveTo>
                  <a:pt x="2118856" y="1383582"/>
                </a:moveTo>
                <a:cubicBezTo>
                  <a:pt x="2095891" y="1452495"/>
                  <a:pt x="2024069" y="1490629"/>
                  <a:pt x="1958438" y="1468756"/>
                </a:cubicBezTo>
                <a:cubicBezTo>
                  <a:pt x="1925622" y="1457820"/>
                  <a:pt x="1900568" y="1433954"/>
                  <a:pt x="1886587" y="1404206"/>
                </a:cubicBezTo>
                <a:lnTo>
                  <a:pt x="1879523" y="1376441"/>
                </a:lnTo>
                <a:lnTo>
                  <a:pt x="1640910" y="1296921"/>
                </a:lnTo>
                <a:lnTo>
                  <a:pt x="1637187" y="1307932"/>
                </a:lnTo>
                <a:cubicBezTo>
                  <a:pt x="1507380" y="1602405"/>
                  <a:pt x="1213121" y="1776171"/>
                  <a:pt x="927832" y="1706890"/>
                </a:cubicBezTo>
                <a:cubicBezTo>
                  <a:pt x="897266" y="1699467"/>
                  <a:pt x="867887" y="1689517"/>
                  <a:pt x="839817" y="1677273"/>
                </a:cubicBezTo>
                <a:lnTo>
                  <a:pt x="769376" y="1639147"/>
                </a:lnTo>
                <a:lnTo>
                  <a:pt x="589421" y="1821095"/>
                </a:lnTo>
                <a:lnTo>
                  <a:pt x="595677" y="1849056"/>
                </a:lnTo>
                <a:cubicBezTo>
                  <a:pt x="596659" y="1881910"/>
                  <a:pt x="585105" y="1914527"/>
                  <a:pt x="560781" y="1939119"/>
                </a:cubicBezTo>
                <a:cubicBezTo>
                  <a:pt x="512133" y="1988306"/>
                  <a:pt x="430830" y="1986770"/>
                  <a:pt x="379185" y="1935691"/>
                </a:cubicBezTo>
                <a:cubicBezTo>
                  <a:pt x="327539" y="1884611"/>
                  <a:pt x="325109" y="1803329"/>
                  <a:pt x="373757" y="1754143"/>
                </a:cubicBezTo>
                <a:cubicBezTo>
                  <a:pt x="398080" y="1729550"/>
                  <a:pt x="430568" y="1717637"/>
                  <a:pt x="463430" y="1718258"/>
                </a:cubicBezTo>
                <a:lnTo>
                  <a:pt x="491456" y="1724204"/>
                </a:lnTo>
                <a:lnTo>
                  <a:pt x="662764" y="1550999"/>
                </a:lnTo>
                <a:lnTo>
                  <a:pt x="625778" y="1511359"/>
                </a:lnTo>
                <a:cubicBezTo>
                  <a:pt x="549246" y="1415636"/>
                  <a:pt x="499439" y="1294306"/>
                  <a:pt x="484069" y="1162190"/>
                </a:cubicBezTo>
                <a:lnTo>
                  <a:pt x="482940" y="1119844"/>
                </a:lnTo>
                <a:lnTo>
                  <a:pt x="229315" y="1119844"/>
                </a:lnTo>
                <a:lnTo>
                  <a:pt x="213834" y="1143954"/>
                </a:lnTo>
                <a:cubicBezTo>
                  <a:pt x="191166" y="1167755"/>
                  <a:pt x="159851" y="1182476"/>
                  <a:pt x="125261" y="1182476"/>
                </a:cubicBezTo>
                <a:cubicBezTo>
                  <a:pt x="56081" y="1182476"/>
                  <a:pt x="0" y="1123591"/>
                  <a:pt x="0" y="1050952"/>
                </a:cubicBezTo>
                <a:cubicBezTo>
                  <a:pt x="0" y="978313"/>
                  <a:pt x="56081" y="919428"/>
                  <a:pt x="125261" y="919428"/>
                </a:cubicBezTo>
                <a:cubicBezTo>
                  <a:pt x="159851" y="919428"/>
                  <a:pt x="191166" y="934149"/>
                  <a:pt x="213834" y="957950"/>
                </a:cubicBezTo>
                <a:lnTo>
                  <a:pt x="229314" y="982058"/>
                </a:lnTo>
                <a:lnTo>
                  <a:pt x="487279" y="982058"/>
                </a:lnTo>
                <a:lnTo>
                  <a:pt x="501535" y="887965"/>
                </a:lnTo>
                <a:cubicBezTo>
                  <a:pt x="535512" y="748052"/>
                  <a:pt x="604246" y="627099"/>
                  <a:pt x="694084" y="534737"/>
                </a:cubicBezTo>
                <a:lnTo>
                  <a:pt x="787928" y="454422"/>
                </a:lnTo>
                <a:lnTo>
                  <a:pt x="670216" y="251458"/>
                </a:lnTo>
                <a:lnTo>
                  <a:pt x="641593" y="250162"/>
                </a:lnTo>
                <a:cubicBezTo>
                  <a:pt x="609631" y="242494"/>
                  <a:pt x="581186" y="222791"/>
                  <a:pt x="563833" y="192869"/>
                </a:cubicBezTo>
                <a:cubicBezTo>
                  <a:pt x="529126" y="133025"/>
                  <a:pt x="551928" y="54970"/>
                  <a:pt x="614765" y="18528"/>
                </a:cubicBezTo>
                <a:cubicBezTo>
                  <a:pt x="677601" y="-17915"/>
                  <a:pt x="756674" y="1056"/>
                  <a:pt x="791381" y="60899"/>
                </a:cubicBezTo>
                <a:cubicBezTo>
                  <a:pt x="808735" y="90821"/>
                  <a:pt x="811711" y="125296"/>
                  <a:pt x="802495" y="156845"/>
                </a:cubicBezTo>
                <a:lnTo>
                  <a:pt x="789406" y="182331"/>
                </a:lnTo>
                <a:lnTo>
                  <a:pt x="908408" y="387520"/>
                </a:lnTo>
                <a:lnTo>
                  <a:pt x="1013261" y="353055"/>
                </a:lnTo>
                <a:cubicBezTo>
                  <a:pt x="1092192" y="336022"/>
                  <a:pt x="1174435" y="335976"/>
                  <a:pt x="1255946" y="355770"/>
                </a:cubicBezTo>
                <a:cubicBezTo>
                  <a:pt x="1296702" y="365667"/>
                  <a:pt x="1335345" y="380057"/>
                  <a:pt x="1371590" y="398388"/>
                </a:cubicBezTo>
                <a:lnTo>
                  <a:pt x="1432903" y="438519"/>
                </a:lnTo>
                <a:lnTo>
                  <a:pt x="1593570" y="246122"/>
                </a:lnTo>
                <a:lnTo>
                  <a:pt x="1584987" y="218785"/>
                </a:lnTo>
                <a:cubicBezTo>
                  <a:pt x="1581248" y="186130"/>
                  <a:pt x="1590021" y="152659"/>
                  <a:pt x="1612192" y="126108"/>
                </a:cubicBezTo>
                <a:cubicBezTo>
                  <a:pt x="1656535" y="73008"/>
                  <a:pt x="1737679" y="67707"/>
                  <a:pt x="1793434" y="114266"/>
                </a:cubicBezTo>
                <a:cubicBezTo>
                  <a:pt x="1849189" y="160826"/>
                  <a:pt x="1858440" y="241615"/>
                  <a:pt x="1814098" y="294715"/>
                </a:cubicBezTo>
                <a:cubicBezTo>
                  <a:pt x="1791926" y="321265"/>
                  <a:pt x="1760555" y="335866"/>
                  <a:pt x="1727757" y="338009"/>
                </a:cubicBezTo>
                <a:lnTo>
                  <a:pt x="1699330" y="334438"/>
                </a:lnTo>
                <a:lnTo>
                  <a:pt x="1536500" y="529426"/>
                </a:lnTo>
                <a:lnTo>
                  <a:pt x="1558001" y="551302"/>
                </a:lnTo>
                <a:cubicBezTo>
                  <a:pt x="1669610" y="690898"/>
                  <a:pt x="1724383" y="884952"/>
                  <a:pt x="1698396" y="1087502"/>
                </a:cubicBezTo>
                <a:lnTo>
                  <a:pt x="1683855" y="1165997"/>
                </a:lnTo>
                <a:lnTo>
                  <a:pt x="1923085" y="1245722"/>
                </a:lnTo>
                <a:lnTo>
                  <a:pt x="1945395" y="1227744"/>
                </a:lnTo>
                <a:cubicBezTo>
                  <a:pt x="1974425" y="1212331"/>
                  <a:pt x="2008788" y="1208265"/>
                  <a:pt x="2041604" y="1219202"/>
                </a:cubicBezTo>
                <a:cubicBezTo>
                  <a:pt x="2107235" y="1241073"/>
                  <a:pt x="2141822" y="1314669"/>
                  <a:pt x="2118856" y="1383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987 -0.069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4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5599 0.044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A4AB51-E856-4304-A2E7-B48134CB5766}"/>
              </a:ext>
            </a:extLst>
          </p:cNvPr>
          <p:cNvSpPr/>
          <p:nvPr/>
        </p:nvSpPr>
        <p:spPr>
          <a:xfrm rot="18706922">
            <a:off x="9549477" y="2378411"/>
            <a:ext cx="2125955" cy="1975027"/>
          </a:xfrm>
          <a:custGeom>
            <a:avLst/>
            <a:gdLst>
              <a:gd name="connsiteX0" fmla="*/ 2118856 w 2125955"/>
              <a:gd name="connsiteY0" fmla="*/ 1383582 h 1975027"/>
              <a:gd name="connsiteX1" fmla="*/ 1958438 w 2125955"/>
              <a:gd name="connsiteY1" fmla="*/ 1468756 h 1975027"/>
              <a:gd name="connsiteX2" fmla="*/ 1886587 w 2125955"/>
              <a:gd name="connsiteY2" fmla="*/ 1404206 h 1975027"/>
              <a:gd name="connsiteX3" fmla="*/ 1879523 w 2125955"/>
              <a:gd name="connsiteY3" fmla="*/ 1376441 h 1975027"/>
              <a:gd name="connsiteX4" fmla="*/ 1640910 w 2125955"/>
              <a:gd name="connsiteY4" fmla="*/ 1296921 h 1975027"/>
              <a:gd name="connsiteX5" fmla="*/ 1637187 w 2125955"/>
              <a:gd name="connsiteY5" fmla="*/ 1307932 h 1975027"/>
              <a:gd name="connsiteX6" fmla="*/ 927832 w 2125955"/>
              <a:gd name="connsiteY6" fmla="*/ 1706890 h 1975027"/>
              <a:gd name="connsiteX7" fmla="*/ 839817 w 2125955"/>
              <a:gd name="connsiteY7" fmla="*/ 1677273 h 1975027"/>
              <a:gd name="connsiteX8" fmla="*/ 769376 w 2125955"/>
              <a:gd name="connsiteY8" fmla="*/ 1639147 h 1975027"/>
              <a:gd name="connsiteX9" fmla="*/ 589421 w 2125955"/>
              <a:gd name="connsiteY9" fmla="*/ 1821095 h 1975027"/>
              <a:gd name="connsiteX10" fmla="*/ 595677 w 2125955"/>
              <a:gd name="connsiteY10" fmla="*/ 1849056 h 1975027"/>
              <a:gd name="connsiteX11" fmla="*/ 560781 w 2125955"/>
              <a:gd name="connsiteY11" fmla="*/ 1939119 h 1975027"/>
              <a:gd name="connsiteX12" fmla="*/ 379185 w 2125955"/>
              <a:gd name="connsiteY12" fmla="*/ 1935691 h 1975027"/>
              <a:gd name="connsiteX13" fmla="*/ 373757 w 2125955"/>
              <a:gd name="connsiteY13" fmla="*/ 1754143 h 1975027"/>
              <a:gd name="connsiteX14" fmla="*/ 463430 w 2125955"/>
              <a:gd name="connsiteY14" fmla="*/ 1718258 h 1975027"/>
              <a:gd name="connsiteX15" fmla="*/ 491456 w 2125955"/>
              <a:gd name="connsiteY15" fmla="*/ 1724204 h 1975027"/>
              <a:gd name="connsiteX16" fmla="*/ 662764 w 2125955"/>
              <a:gd name="connsiteY16" fmla="*/ 1550999 h 1975027"/>
              <a:gd name="connsiteX17" fmla="*/ 625778 w 2125955"/>
              <a:gd name="connsiteY17" fmla="*/ 1511359 h 1975027"/>
              <a:gd name="connsiteX18" fmla="*/ 484069 w 2125955"/>
              <a:gd name="connsiteY18" fmla="*/ 1162190 h 1975027"/>
              <a:gd name="connsiteX19" fmla="*/ 482940 w 2125955"/>
              <a:gd name="connsiteY19" fmla="*/ 1119844 h 1975027"/>
              <a:gd name="connsiteX20" fmla="*/ 229315 w 2125955"/>
              <a:gd name="connsiteY20" fmla="*/ 1119844 h 1975027"/>
              <a:gd name="connsiteX21" fmla="*/ 213834 w 2125955"/>
              <a:gd name="connsiteY21" fmla="*/ 1143954 h 1975027"/>
              <a:gd name="connsiteX22" fmla="*/ 125261 w 2125955"/>
              <a:gd name="connsiteY22" fmla="*/ 1182476 h 1975027"/>
              <a:gd name="connsiteX23" fmla="*/ 0 w 2125955"/>
              <a:gd name="connsiteY23" fmla="*/ 1050952 h 1975027"/>
              <a:gd name="connsiteX24" fmla="*/ 125261 w 2125955"/>
              <a:gd name="connsiteY24" fmla="*/ 919428 h 1975027"/>
              <a:gd name="connsiteX25" fmla="*/ 213834 w 2125955"/>
              <a:gd name="connsiteY25" fmla="*/ 957950 h 1975027"/>
              <a:gd name="connsiteX26" fmla="*/ 229314 w 2125955"/>
              <a:gd name="connsiteY26" fmla="*/ 982058 h 1975027"/>
              <a:gd name="connsiteX27" fmla="*/ 487279 w 2125955"/>
              <a:gd name="connsiteY27" fmla="*/ 982058 h 1975027"/>
              <a:gd name="connsiteX28" fmla="*/ 501535 w 2125955"/>
              <a:gd name="connsiteY28" fmla="*/ 887965 h 1975027"/>
              <a:gd name="connsiteX29" fmla="*/ 694084 w 2125955"/>
              <a:gd name="connsiteY29" fmla="*/ 534737 h 1975027"/>
              <a:gd name="connsiteX30" fmla="*/ 787928 w 2125955"/>
              <a:gd name="connsiteY30" fmla="*/ 454422 h 1975027"/>
              <a:gd name="connsiteX31" fmla="*/ 670216 w 2125955"/>
              <a:gd name="connsiteY31" fmla="*/ 251458 h 1975027"/>
              <a:gd name="connsiteX32" fmla="*/ 641593 w 2125955"/>
              <a:gd name="connsiteY32" fmla="*/ 250162 h 1975027"/>
              <a:gd name="connsiteX33" fmla="*/ 563833 w 2125955"/>
              <a:gd name="connsiteY33" fmla="*/ 192869 h 1975027"/>
              <a:gd name="connsiteX34" fmla="*/ 614765 w 2125955"/>
              <a:gd name="connsiteY34" fmla="*/ 18528 h 1975027"/>
              <a:gd name="connsiteX35" fmla="*/ 791381 w 2125955"/>
              <a:gd name="connsiteY35" fmla="*/ 60899 h 1975027"/>
              <a:gd name="connsiteX36" fmla="*/ 802495 w 2125955"/>
              <a:gd name="connsiteY36" fmla="*/ 156845 h 1975027"/>
              <a:gd name="connsiteX37" fmla="*/ 789406 w 2125955"/>
              <a:gd name="connsiteY37" fmla="*/ 182331 h 1975027"/>
              <a:gd name="connsiteX38" fmla="*/ 908408 w 2125955"/>
              <a:gd name="connsiteY38" fmla="*/ 387520 h 1975027"/>
              <a:gd name="connsiteX39" fmla="*/ 1013261 w 2125955"/>
              <a:gd name="connsiteY39" fmla="*/ 353055 h 1975027"/>
              <a:gd name="connsiteX40" fmla="*/ 1255946 w 2125955"/>
              <a:gd name="connsiteY40" fmla="*/ 355770 h 1975027"/>
              <a:gd name="connsiteX41" fmla="*/ 1371590 w 2125955"/>
              <a:gd name="connsiteY41" fmla="*/ 398388 h 1975027"/>
              <a:gd name="connsiteX42" fmla="*/ 1432903 w 2125955"/>
              <a:gd name="connsiteY42" fmla="*/ 438519 h 1975027"/>
              <a:gd name="connsiteX43" fmla="*/ 1593570 w 2125955"/>
              <a:gd name="connsiteY43" fmla="*/ 246122 h 1975027"/>
              <a:gd name="connsiteX44" fmla="*/ 1584987 w 2125955"/>
              <a:gd name="connsiteY44" fmla="*/ 218785 h 1975027"/>
              <a:gd name="connsiteX45" fmla="*/ 1612192 w 2125955"/>
              <a:gd name="connsiteY45" fmla="*/ 126108 h 1975027"/>
              <a:gd name="connsiteX46" fmla="*/ 1793434 w 2125955"/>
              <a:gd name="connsiteY46" fmla="*/ 114266 h 1975027"/>
              <a:gd name="connsiteX47" fmla="*/ 1814098 w 2125955"/>
              <a:gd name="connsiteY47" fmla="*/ 294715 h 1975027"/>
              <a:gd name="connsiteX48" fmla="*/ 1727757 w 2125955"/>
              <a:gd name="connsiteY48" fmla="*/ 338009 h 1975027"/>
              <a:gd name="connsiteX49" fmla="*/ 1699330 w 2125955"/>
              <a:gd name="connsiteY49" fmla="*/ 334438 h 1975027"/>
              <a:gd name="connsiteX50" fmla="*/ 1536500 w 2125955"/>
              <a:gd name="connsiteY50" fmla="*/ 529426 h 1975027"/>
              <a:gd name="connsiteX51" fmla="*/ 1558001 w 2125955"/>
              <a:gd name="connsiteY51" fmla="*/ 551302 h 1975027"/>
              <a:gd name="connsiteX52" fmla="*/ 1698396 w 2125955"/>
              <a:gd name="connsiteY52" fmla="*/ 1087502 h 1975027"/>
              <a:gd name="connsiteX53" fmla="*/ 1683855 w 2125955"/>
              <a:gd name="connsiteY53" fmla="*/ 1165997 h 1975027"/>
              <a:gd name="connsiteX54" fmla="*/ 1923085 w 2125955"/>
              <a:gd name="connsiteY54" fmla="*/ 1245722 h 1975027"/>
              <a:gd name="connsiteX55" fmla="*/ 1945395 w 2125955"/>
              <a:gd name="connsiteY55" fmla="*/ 1227744 h 1975027"/>
              <a:gd name="connsiteX56" fmla="*/ 2041604 w 2125955"/>
              <a:gd name="connsiteY56" fmla="*/ 1219202 h 1975027"/>
              <a:gd name="connsiteX57" fmla="*/ 2118856 w 2125955"/>
              <a:gd name="connsiteY57" fmla="*/ 1383582 h 19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25955" h="1975027">
                <a:moveTo>
                  <a:pt x="2118856" y="1383582"/>
                </a:moveTo>
                <a:cubicBezTo>
                  <a:pt x="2095891" y="1452495"/>
                  <a:pt x="2024069" y="1490629"/>
                  <a:pt x="1958438" y="1468756"/>
                </a:cubicBezTo>
                <a:cubicBezTo>
                  <a:pt x="1925622" y="1457820"/>
                  <a:pt x="1900568" y="1433954"/>
                  <a:pt x="1886587" y="1404206"/>
                </a:cubicBezTo>
                <a:lnTo>
                  <a:pt x="1879523" y="1376441"/>
                </a:lnTo>
                <a:lnTo>
                  <a:pt x="1640910" y="1296921"/>
                </a:lnTo>
                <a:lnTo>
                  <a:pt x="1637187" y="1307932"/>
                </a:lnTo>
                <a:cubicBezTo>
                  <a:pt x="1507380" y="1602405"/>
                  <a:pt x="1213121" y="1776171"/>
                  <a:pt x="927832" y="1706890"/>
                </a:cubicBezTo>
                <a:cubicBezTo>
                  <a:pt x="897266" y="1699467"/>
                  <a:pt x="867887" y="1689517"/>
                  <a:pt x="839817" y="1677273"/>
                </a:cubicBezTo>
                <a:lnTo>
                  <a:pt x="769376" y="1639147"/>
                </a:lnTo>
                <a:lnTo>
                  <a:pt x="589421" y="1821095"/>
                </a:lnTo>
                <a:lnTo>
                  <a:pt x="595677" y="1849056"/>
                </a:lnTo>
                <a:cubicBezTo>
                  <a:pt x="596659" y="1881910"/>
                  <a:pt x="585105" y="1914527"/>
                  <a:pt x="560781" y="1939119"/>
                </a:cubicBezTo>
                <a:cubicBezTo>
                  <a:pt x="512133" y="1988306"/>
                  <a:pt x="430830" y="1986770"/>
                  <a:pt x="379185" y="1935691"/>
                </a:cubicBezTo>
                <a:cubicBezTo>
                  <a:pt x="327539" y="1884611"/>
                  <a:pt x="325109" y="1803329"/>
                  <a:pt x="373757" y="1754143"/>
                </a:cubicBezTo>
                <a:cubicBezTo>
                  <a:pt x="398080" y="1729550"/>
                  <a:pt x="430568" y="1717637"/>
                  <a:pt x="463430" y="1718258"/>
                </a:cubicBezTo>
                <a:lnTo>
                  <a:pt x="491456" y="1724204"/>
                </a:lnTo>
                <a:lnTo>
                  <a:pt x="662764" y="1550999"/>
                </a:lnTo>
                <a:lnTo>
                  <a:pt x="625778" y="1511359"/>
                </a:lnTo>
                <a:cubicBezTo>
                  <a:pt x="549246" y="1415636"/>
                  <a:pt x="499439" y="1294306"/>
                  <a:pt x="484069" y="1162190"/>
                </a:cubicBezTo>
                <a:lnTo>
                  <a:pt x="482940" y="1119844"/>
                </a:lnTo>
                <a:lnTo>
                  <a:pt x="229315" y="1119844"/>
                </a:lnTo>
                <a:lnTo>
                  <a:pt x="213834" y="1143954"/>
                </a:lnTo>
                <a:cubicBezTo>
                  <a:pt x="191166" y="1167755"/>
                  <a:pt x="159851" y="1182476"/>
                  <a:pt x="125261" y="1182476"/>
                </a:cubicBezTo>
                <a:cubicBezTo>
                  <a:pt x="56081" y="1182476"/>
                  <a:pt x="0" y="1123591"/>
                  <a:pt x="0" y="1050952"/>
                </a:cubicBezTo>
                <a:cubicBezTo>
                  <a:pt x="0" y="978313"/>
                  <a:pt x="56081" y="919428"/>
                  <a:pt x="125261" y="919428"/>
                </a:cubicBezTo>
                <a:cubicBezTo>
                  <a:pt x="159851" y="919428"/>
                  <a:pt x="191166" y="934149"/>
                  <a:pt x="213834" y="957950"/>
                </a:cubicBezTo>
                <a:lnTo>
                  <a:pt x="229314" y="982058"/>
                </a:lnTo>
                <a:lnTo>
                  <a:pt x="487279" y="982058"/>
                </a:lnTo>
                <a:lnTo>
                  <a:pt x="501535" y="887965"/>
                </a:lnTo>
                <a:cubicBezTo>
                  <a:pt x="535512" y="748052"/>
                  <a:pt x="604246" y="627099"/>
                  <a:pt x="694084" y="534737"/>
                </a:cubicBezTo>
                <a:lnTo>
                  <a:pt x="787928" y="454422"/>
                </a:lnTo>
                <a:lnTo>
                  <a:pt x="670216" y="251458"/>
                </a:lnTo>
                <a:lnTo>
                  <a:pt x="641593" y="250162"/>
                </a:lnTo>
                <a:cubicBezTo>
                  <a:pt x="609631" y="242494"/>
                  <a:pt x="581186" y="222791"/>
                  <a:pt x="563833" y="192869"/>
                </a:cubicBezTo>
                <a:cubicBezTo>
                  <a:pt x="529126" y="133025"/>
                  <a:pt x="551928" y="54970"/>
                  <a:pt x="614765" y="18528"/>
                </a:cubicBezTo>
                <a:cubicBezTo>
                  <a:pt x="677601" y="-17915"/>
                  <a:pt x="756674" y="1056"/>
                  <a:pt x="791381" y="60899"/>
                </a:cubicBezTo>
                <a:cubicBezTo>
                  <a:pt x="808735" y="90821"/>
                  <a:pt x="811711" y="125296"/>
                  <a:pt x="802495" y="156845"/>
                </a:cubicBezTo>
                <a:lnTo>
                  <a:pt x="789406" y="182331"/>
                </a:lnTo>
                <a:lnTo>
                  <a:pt x="908408" y="387520"/>
                </a:lnTo>
                <a:lnTo>
                  <a:pt x="1013261" y="353055"/>
                </a:lnTo>
                <a:cubicBezTo>
                  <a:pt x="1092192" y="336022"/>
                  <a:pt x="1174435" y="335976"/>
                  <a:pt x="1255946" y="355770"/>
                </a:cubicBezTo>
                <a:cubicBezTo>
                  <a:pt x="1296702" y="365667"/>
                  <a:pt x="1335345" y="380057"/>
                  <a:pt x="1371590" y="398388"/>
                </a:cubicBezTo>
                <a:lnTo>
                  <a:pt x="1432903" y="438519"/>
                </a:lnTo>
                <a:lnTo>
                  <a:pt x="1593570" y="246122"/>
                </a:lnTo>
                <a:lnTo>
                  <a:pt x="1584987" y="218785"/>
                </a:lnTo>
                <a:cubicBezTo>
                  <a:pt x="1581248" y="186130"/>
                  <a:pt x="1590021" y="152659"/>
                  <a:pt x="1612192" y="126108"/>
                </a:cubicBezTo>
                <a:cubicBezTo>
                  <a:pt x="1656535" y="73008"/>
                  <a:pt x="1737679" y="67707"/>
                  <a:pt x="1793434" y="114266"/>
                </a:cubicBezTo>
                <a:cubicBezTo>
                  <a:pt x="1849189" y="160826"/>
                  <a:pt x="1858440" y="241615"/>
                  <a:pt x="1814098" y="294715"/>
                </a:cubicBezTo>
                <a:cubicBezTo>
                  <a:pt x="1791926" y="321265"/>
                  <a:pt x="1760555" y="335866"/>
                  <a:pt x="1727757" y="338009"/>
                </a:cubicBezTo>
                <a:lnTo>
                  <a:pt x="1699330" y="334438"/>
                </a:lnTo>
                <a:lnTo>
                  <a:pt x="1536500" y="529426"/>
                </a:lnTo>
                <a:lnTo>
                  <a:pt x="1558001" y="551302"/>
                </a:lnTo>
                <a:cubicBezTo>
                  <a:pt x="1669610" y="690898"/>
                  <a:pt x="1724383" y="884952"/>
                  <a:pt x="1698396" y="1087502"/>
                </a:cubicBezTo>
                <a:lnTo>
                  <a:pt x="1683855" y="1165997"/>
                </a:lnTo>
                <a:lnTo>
                  <a:pt x="1923085" y="1245722"/>
                </a:lnTo>
                <a:lnTo>
                  <a:pt x="1945395" y="1227744"/>
                </a:lnTo>
                <a:cubicBezTo>
                  <a:pt x="1974425" y="1212331"/>
                  <a:pt x="2008788" y="1208265"/>
                  <a:pt x="2041604" y="1219202"/>
                </a:cubicBezTo>
                <a:cubicBezTo>
                  <a:pt x="2107235" y="1241073"/>
                  <a:pt x="2141822" y="1314669"/>
                  <a:pt x="2118856" y="1383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8" descr="Red blood cells white blood cells platelets - Stock Illustration ...">
            <a:extLst>
              <a:ext uri="{FF2B5EF4-FFF2-40B4-BE49-F238E27FC236}">
                <a16:creationId xmlns:a16="http://schemas.microsoft.com/office/drawing/2014/main" id="{6D6F1228-086B-4D33-A23F-128F20B94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56" y1="18376" x2="17333" y2="23718"/>
                        <a14:foregroundMark x1="23778" y1="8333" x2="14444" y2="27564"/>
                        <a14:foregroundMark x1="82444" y1="12821" x2="83778" y2="38248"/>
                        <a14:foregroundMark x1="70889" y1="14957" x2="84000" y2="11111"/>
                        <a14:foregroundMark x1="88444" y1="9829" x2="91556" y2="29487"/>
                        <a14:foregroundMark x1="64444" y1="11111" x2="68000" y2="34829"/>
                        <a14:foregroundMark x1="28222" y1="9829" x2="24667" y2="2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6" b="54483"/>
          <a:stretch/>
        </p:blipFill>
        <p:spPr bwMode="auto">
          <a:xfrm rot="269186">
            <a:off x="5069478" y="2562100"/>
            <a:ext cx="1783221" cy="17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CFD834-1062-47D8-B4BF-34EABBC43C2A}"/>
              </a:ext>
            </a:extLst>
          </p:cNvPr>
          <p:cNvSpPr/>
          <p:nvPr/>
        </p:nvSpPr>
        <p:spPr>
          <a:xfrm rot="187078">
            <a:off x="6989625" y="2618825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69979D-BA41-4550-B506-29E04A3587DA}"/>
              </a:ext>
            </a:extLst>
          </p:cNvPr>
          <p:cNvSpPr/>
          <p:nvPr/>
        </p:nvSpPr>
        <p:spPr>
          <a:xfrm rot="10800000">
            <a:off x="6995251" y="3766242"/>
            <a:ext cx="438443" cy="211015"/>
          </a:xfrm>
          <a:custGeom>
            <a:avLst/>
            <a:gdLst>
              <a:gd name="connsiteX0" fmla="*/ 0 w 554501"/>
              <a:gd name="connsiteY0" fmla="*/ 0 h 239151"/>
              <a:gd name="connsiteX1" fmla="*/ 110805 w 554501"/>
              <a:gd name="connsiteY1" fmla="*/ 0 h 239151"/>
              <a:gd name="connsiteX2" fmla="*/ 183850 w 554501"/>
              <a:gd name="connsiteY2" fmla="*/ 91440 h 239151"/>
              <a:gd name="connsiteX3" fmla="*/ 554501 w 554501"/>
              <a:gd name="connsiteY3" fmla="*/ 91440 h 239151"/>
              <a:gd name="connsiteX4" fmla="*/ 554501 w 554501"/>
              <a:gd name="connsiteY4" fmla="*/ 175846 h 239151"/>
              <a:gd name="connsiteX5" fmla="*/ 167640 w 554501"/>
              <a:gd name="connsiteY5" fmla="*/ 175846 h 239151"/>
              <a:gd name="connsiteX6" fmla="*/ 167640 w 554501"/>
              <a:gd name="connsiteY6" fmla="*/ 168004 h 239151"/>
              <a:gd name="connsiteX7" fmla="*/ 110805 w 554501"/>
              <a:gd name="connsiteY7" fmla="*/ 239151 h 239151"/>
              <a:gd name="connsiteX8" fmla="*/ 0 w 554501"/>
              <a:gd name="connsiteY8" fmla="*/ 239151 h 239151"/>
              <a:gd name="connsiteX9" fmla="*/ 95521 w 554501"/>
              <a:gd name="connsiteY9" fmla="*/ 119576 h 2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01" h="239151">
                <a:moveTo>
                  <a:pt x="0" y="0"/>
                </a:moveTo>
                <a:lnTo>
                  <a:pt x="110805" y="0"/>
                </a:lnTo>
                <a:lnTo>
                  <a:pt x="183850" y="91440"/>
                </a:lnTo>
                <a:lnTo>
                  <a:pt x="554501" y="91440"/>
                </a:lnTo>
                <a:lnTo>
                  <a:pt x="554501" y="175846"/>
                </a:lnTo>
                <a:lnTo>
                  <a:pt x="167640" y="175846"/>
                </a:lnTo>
                <a:lnTo>
                  <a:pt x="167640" y="168004"/>
                </a:lnTo>
                <a:lnTo>
                  <a:pt x="110805" y="239151"/>
                </a:lnTo>
                <a:lnTo>
                  <a:pt x="0" y="239151"/>
                </a:lnTo>
                <a:lnTo>
                  <a:pt x="95521" y="1195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07BA2-373E-4882-8063-77C5090AA7E6}"/>
              </a:ext>
            </a:extLst>
          </p:cNvPr>
          <p:cNvSpPr txBox="1"/>
          <p:nvPr/>
        </p:nvSpPr>
        <p:spPr>
          <a:xfrm>
            <a:off x="8524852" y="4691117"/>
            <a:ext cx="147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bn-BD" sz="2000" dirty="0"/>
              <a:t>এন্টিজেন 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3EC67-1021-4D22-A595-A792BEF34FC0}"/>
              </a:ext>
            </a:extLst>
          </p:cNvPr>
          <p:cNvSpPr txBox="1"/>
          <p:nvPr/>
        </p:nvSpPr>
        <p:spPr>
          <a:xfrm>
            <a:off x="5419096" y="2182788"/>
            <a:ext cx="14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এন্টিবডি</a:t>
            </a:r>
            <a:endParaRPr lang="en-US" sz="24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3A2864-3961-44DB-8DC5-6818424A3DBF}"/>
              </a:ext>
            </a:extLst>
          </p:cNvPr>
          <p:cNvSpPr/>
          <p:nvPr/>
        </p:nvSpPr>
        <p:spPr>
          <a:xfrm>
            <a:off x="5447265" y="2151356"/>
            <a:ext cx="1847323" cy="506185"/>
          </a:xfrm>
          <a:custGeom>
            <a:avLst/>
            <a:gdLst>
              <a:gd name="connsiteX0" fmla="*/ 1534886 w 1534886"/>
              <a:gd name="connsiteY0" fmla="*/ 506185 h 506185"/>
              <a:gd name="connsiteX1" fmla="*/ 1045029 w 1534886"/>
              <a:gd name="connsiteY1" fmla="*/ 0 h 506185"/>
              <a:gd name="connsiteX2" fmla="*/ 0 w 1534886"/>
              <a:gd name="connsiteY2" fmla="*/ 0 h 5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886" h="506185">
                <a:moveTo>
                  <a:pt x="1534886" y="506185"/>
                </a:moveTo>
                <a:lnTo>
                  <a:pt x="1045029" y="0"/>
                </a:lnTo>
                <a:lnTo>
                  <a:pt x="0" y="0"/>
                </a:lnTo>
              </a:path>
            </a:pathLst>
          </a:custGeom>
          <a:noFill/>
          <a:ln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20239F-A4A1-460B-93DD-738AFFD9EC29}"/>
              </a:ext>
            </a:extLst>
          </p:cNvPr>
          <p:cNvSpPr/>
          <p:nvPr/>
        </p:nvSpPr>
        <p:spPr>
          <a:xfrm>
            <a:off x="8470245" y="4290399"/>
            <a:ext cx="1583872" cy="489857"/>
          </a:xfrm>
          <a:custGeom>
            <a:avLst/>
            <a:gdLst>
              <a:gd name="connsiteX0" fmla="*/ 1583872 w 1583872"/>
              <a:gd name="connsiteY0" fmla="*/ 0 h 489857"/>
              <a:gd name="connsiteX1" fmla="*/ 1404257 w 1583872"/>
              <a:gd name="connsiteY1" fmla="*/ 489857 h 489857"/>
              <a:gd name="connsiteX2" fmla="*/ 0 w 1583872"/>
              <a:gd name="connsiteY2" fmla="*/ 489857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872" h="489857">
                <a:moveTo>
                  <a:pt x="1583872" y="0"/>
                </a:moveTo>
                <a:lnTo>
                  <a:pt x="1404257" y="489857"/>
                </a:lnTo>
                <a:lnTo>
                  <a:pt x="0" y="489857"/>
                </a:lnTo>
              </a:path>
            </a:pathLst>
          </a:custGeom>
          <a:noFill/>
          <a:ln w="28575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87F0118-D72E-4AF3-B856-1BC114ADE1D9}"/>
              </a:ext>
            </a:extLst>
          </p:cNvPr>
          <p:cNvSpPr/>
          <p:nvPr/>
        </p:nvSpPr>
        <p:spPr>
          <a:xfrm rot="10800000">
            <a:off x="6919051" y="3150983"/>
            <a:ext cx="664612" cy="438469"/>
          </a:xfrm>
          <a:custGeom>
            <a:avLst/>
            <a:gdLst>
              <a:gd name="connsiteX0" fmla="*/ 205327 w 664612"/>
              <a:gd name="connsiteY0" fmla="*/ 437667 h 438469"/>
              <a:gd name="connsiteX1" fmla="*/ 21879 w 664612"/>
              <a:gd name="connsiteY1" fmla="*/ 363965 h 438469"/>
              <a:gd name="connsiteX2" fmla="*/ 186536 w 664612"/>
              <a:gd name="connsiteY2" fmla="*/ 219235 h 438469"/>
              <a:gd name="connsiteX3" fmla="*/ 0 w 664612"/>
              <a:gd name="connsiteY3" fmla="*/ 104074 h 438469"/>
              <a:gd name="connsiteX4" fmla="*/ 237486 w 664612"/>
              <a:gd name="connsiteY4" fmla="*/ 6017 h 438469"/>
              <a:gd name="connsiteX5" fmla="*/ 388407 w 664612"/>
              <a:gd name="connsiteY5" fmla="*/ 133720 h 438469"/>
              <a:gd name="connsiteX6" fmla="*/ 395157 w 664612"/>
              <a:gd name="connsiteY6" fmla="*/ 161050 h 438469"/>
              <a:gd name="connsiteX7" fmla="*/ 413588 w 664612"/>
              <a:gd name="connsiteY7" fmla="*/ 180020 h 438469"/>
              <a:gd name="connsiteX8" fmla="*/ 664612 w 664612"/>
              <a:gd name="connsiteY8" fmla="*/ 180020 h 438469"/>
              <a:gd name="connsiteX9" fmla="*/ 664612 w 664612"/>
              <a:gd name="connsiteY9" fmla="*/ 227022 h 438469"/>
              <a:gd name="connsiteX10" fmla="*/ 403042 w 664612"/>
              <a:gd name="connsiteY10" fmla="*/ 227022 h 438469"/>
              <a:gd name="connsiteX11" fmla="*/ 399864 w 664612"/>
              <a:gd name="connsiteY11" fmla="*/ 269800 h 438469"/>
              <a:gd name="connsiteX12" fmla="*/ 272416 w 664612"/>
              <a:gd name="connsiteY12" fmla="*/ 420937 h 438469"/>
              <a:gd name="connsiteX13" fmla="*/ 205327 w 664612"/>
              <a:gd name="connsiteY13" fmla="*/ 437667 h 4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612" h="438469">
                <a:moveTo>
                  <a:pt x="205327" y="437667"/>
                </a:moveTo>
                <a:cubicBezTo>
                  <a:pt x="137262" y="443513"/>
                  <a:pt x="68728" y="417266"/>
                  <a:pt x="21879" y="363965"/>
                </a:cubicBezTo>
                <a:lnTo>
                  <a:pt x="186536" y="219235"/>
                </a:lnTo>
                <a:lnTo>
                  <a:pt x="0" y="104074"/>
                </a:lnTo>
                <a:cubicBezTo>
                  <a:pt x="49705" y="23562"/>
                  <a:pt x="145457" y="-15974"/>
                  <a:pt x="237486" y="6017"/>
                </a:cubicBezTo>
                <a:cubicBezTo>
                  <a:pt x="306507" y="22509"/>
                  <a:pt x="361751" y="70819"/>
                  <a:pt x="388407" y="133720"/>
                </a:cubicBezTo>
                <a:lnTo>
                  <a:pt x="395157" y="161050"/>
                </a:lnTo>
                <a:lnTo>
                  <a:pt x="413588" y="180020"/>
                </a:lnTo>
                <a:lnTo>
                  <a:pt x="664612" y="180020"/>
                </a:lnTo>
                <a:lnTo>
                  <a:pt x="664612" y="227022"/>
                </a:lnTo>
                <a:lnTo>
                  <a:pt x="403042" y="227022"/>
                </a:lnTo>
                <a:lnTo>
                  <a:pt x="399864" y="269800"/>
                </a:lnTo>
                <a:cubicBezTo>
                  <a:pt x="384099" y="336272"/>
                  <a:pt x="337709" y="393137"/>
                  <a:pt x="272416" y="420937"/>
                </a:cubicBezTo>
                <a:cubicBezTo>
                  <a:pt x="250652" y="430204"/>
                  <a:pt x="228016" y="435719"/>
                  <a:pt x="205327" y="43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5B9414-CE3C-416E-B6F8-B2FDB8C86E3E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3ECBF-3047-4EF8-992F-0996DA3704E2}"/>
              </a:ext>
            </a:extLst>
          </p:cNvPr>
          <p:cNvSpPr txBox="1"/>
          <p:nvPr/>
        </p:nvSpPr>
        <p:spPr>
          <a:xfrm>
            <a:off x="3515696" y="51068"/>
            <a:ext cx="79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এবার চল বিষয়টি ভালোভাবে বোঝার চেষ্টা করি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C66F2A-B2E9-44DA-AE49-AF177C366C06}"/>
              </a:ext>
            </a:extLst>
          </p:cNvPr>
          <p:cNvSpPr txBox="1"/>
          <p:nvPr/>
        </p:nvSpPr>
        <p:spPr>
          <a:xfrm>
            <a:off x="344180" y="1147430"/>
            <a:ext cx="545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আমাদের শরীরে থাকে শ্বেত রক্ত কনিকা যা দেহের প্রহরী হিসেবে বিবেচিত 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A794EC-26FB-4C52-A0DF-90335EA27562}"/>
              </a:ext>
            </a:extLst>
          </p:cNvPr>
          <p:cNvSpPr txBox="1"/>
          <p:nvPr/>
        </p:nvSpPr>
        <p:spPr>
          <a:xfrm>
            <a:off x="6807257" y="5296766"/>
            <a:ext cx="549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এখন আমাদের শরীরে বাইরে থেকে যদি কোন জীবানু প্রবেশ করে তবে তাকে এন্টিজেন বলে </a:t>
            </a:r>
            <a:endParaRPr lang="en-US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B25EC-5B2F-4568-BBB5-20752EF7E383}"/>
              </a:ext>
            </a:extLst>
          </p:cNvPr>
          <p:cNvSpPr txBox="1"/>
          <p:nvPr/>
        </p:nvSpPr>
        <p:spPr>
          <a:xfrm>
            <a:off x="5280231" y="626020"/>
            <a:ext cx="7155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তখন শ্বেত রক্ত কনিকা ঐ এন্টিজেনকে মেরে ফেলার জন্য উপযোগী এন্টিবডি তৈরী করে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6CAE00-A50B-4175-9217-E38A90023FD6}"/>
              </a:ext>
            </a:extLst>
          </p:cNvPr>
          <p:cNvSpPr txBox="1"/>
          <p:nvPr/>
        </p:nvSpPr>
        <p:spPr>
          <a:xfrm>
            <a:off x="5148953" y="499015"/>
            <a:ext cx="70430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/>
              <a:t>এখানে দেখা গেল শেষ এন্টিবডি এন্টিজেনের শরীরে আক্রমন করতে সক্ষম হয়েছে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74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grpId="1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85185E-6 L 0.17838 -0.11551 " pathEditMode="relative" rAng="0" ptsTypes="AA" p14:bounceEnd="24000">
                                          <p:cBhvr>
                                            <p:cTn id="5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19" y="-578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ccel="7000" autoRev="1" fill="hold" grpId="1" nodeType="click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16953 -0.03774 " pathEditMode="relative" rAng="0" ptsTypes="AA" p14:bounceEnd="17000">
                                          <p:cBhvr>
                                            <p:cTn id="5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7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0.18711 0.03958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49" y="1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4" grpId="1" animBg="1"/>
          <p:bldP spid="18" grpId="0" animBg="1"/>
          <p:bldP spid="18" grpId="1" animBg="1"/>
          <p:bldP spid="19" grpId="0"/>
          <p:bldP spid="20" grpId="0"/>
          <p:bldP spid="21" grpId="0" animBg="1"/>
          <p:bldP spid="22" grpId="0" animBg="1"/>
          <p:bldP spid="25" grpId="0" animBg="1"/>
          <p:bldP spid="25" grpId="1" animBg="1"/>
          <p:bldP spid="23" grpId="0"/>
          <p:bldP spid="31" grpId="0"/>
          <p:bldP spid="32" grpId="0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85185E-6 L 0.17838 -0.11551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919" y="-578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ccel="700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4.81481E-6 L 0.16953 -0.03774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77" y="-18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7.40741E-7 L 0.18711 0.03958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349" y="1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4" grpId="1" animBg="1"/>
          <p:bldP spid="18" grpId="0" animBg="1"/>
          <p:bldP spid="18" grpId="1" animBg="1"/>
          <p:bldP spid="19" grpId="0"/>
          <p:bldP spid="20" grpId="0"/>
          <p:bldP spid="21" grpId="0" animBg="1"/>
          <p:bldP spid="22" grpId="0" animBg="1"/>
          <p:bldP spid="25" grpId="0" animBg="1"/>
          <p:bldP spid="25" grpId="1" animBg="1"/>
          <p:bldP spid="23" grpId="0"/>
          <p:bldP spid="31" grpId="0"/>
          <p:bldP spid="32" grpId="0"/>
          <p:bldP spid="3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A4AB51-E856-4304-A2E7-B48134CB5766}"/>
              </a:ext>
            </a:extLst>
          </p:cNvPr>
          <p:cNvSpPr/>
          <p:nvPr/>
        </p:nvSpPr>
        <p:spPr>
          <a:xfrm rot="18706922">
            <a:off x="9549477" y="2378411"/>
            <a:ext cx="2125955" cy="1975027"/>
          </a:xfrm>
          <a:custGeom>
            <a:avLst/>
            <a:gdLst>
              <a:gd name="connsiteX0" fmla="*/ 2118856 w 2125955"/>
              <a:gd name="connsiteY0" fmla="*/ 1383582 h 1975027"/>
              <a:gd name="connsiteX1" fmla="*/ 1958438 w 2125955"/>
              <a:gd name="connsiteY1" fmla="*/ 1468756 h 1975027"/>
              <a:gd name="connsiteX2" fmla="*/ 1886587 w 2125955"/>
              <a:gd name="connsiteY2" fmla="*/ 1404206 h 1975027"/>
              <a:gd name="connsiteX3" fmla="*/ 1879523 w 2125955"/>
              <a:gd name="connsiteY3" fmla="*/ 1376441 h 1975027"/>
              <a:gd name="connsiteX4" fmla="*/ 1640910 w 2125955"/>
              <a:gd name="connsiteY4" fmla="*/ 1296921 h 1975027"/>
              <a:gd name="connsiteX5" fmla="*/ 1637187 w 2125955"/>
              <a:gd name="connsiteY5" fmla="*/ 1307932 h 1975027"/>
              <a:gd name="connsiteX6" fmla="*/ 927832 w 2125955"/>
              <a:gd name="connsiteY6" fmla="*/ 1706890 h 1975027"/>
              <a:gd name="connsiteX7" fmla="*/ 839817 w 2125955"/>
              <a:gd name="connsiteY7" fmla="*/ 1677273 h 1975027"/>
              <a:gd name="connsiteX8" fmla="*/ 769376 w 2125955"/>
              <a:gd name="connsiteY8" fmla="*/ 1639147 h 1975027"/>
              <a:gd name="connsiteX9" fmla="*/ 589421 w 2125955"/>
              <a:gd name="connsiteY9" fmla="*/ 1821095 h 1975027"/>
              <a:gd name="connsiteX10" fmla="*/ 595677 w 2125955"/>
              <a:gd name="connsiteY10" fmla="*/ 1849056 h 1975027"/>
              <a:gd name="connsiteX11" fmla="*/ 560781 w 2125955"/>
              <a:gd name="connsiteY11" fmla="*/ 1939119 h 1975027"/>
              <a:gd name="connsiteX12" fmla="*/ 379185 w 2125955"/>
              <a:gd name="connsiteY12" fmla="*/ 1935691 h 1975027"/>
              <a:gd name="connsiteX13" fmla="*/ 373757 w 2125955"/>
              <a:gd name="connsiteY13" fmla="*/ 1754143 h 1975027"/>
              <a:gd name="connsiteX14" fmla="*/ 463430 w 2125955"/>
              <a:gd name="connsiteY14" fmla="*/ 1718258 h 1975027"/>
              <a:gd name="connsiteX15" fmla="*/ 491456 w 2125955"/>
              <a:gd name="connsiteY15" fmla="*/ 1724204 h 1975027"/>
              <a:gd name="connsiteX16" fmla="*/ 662764 w 2125955"/>
              <a:gd name="connsiteY16" fmla="*/ 1550999 h 1975027"/>
              <a:gd name="connsiteX17" fmla="*/ 625778 w 2125955"/>
              <a:gd name="connsiteY17" fmla="*/ 1511359 h 1975027"/>
              <a:gd name="connsiteX18" fmla="*/ 484069 w 2125955"/>
              <a:gd name="connsiteY18" fmla="*/ 1162190 h 1975027"/>
              <a:gd name="connsiteX19" fmla="*/ 482940 w 2125955"/>
              <a:gd name="connsiteY19" fmla="*/ 1119844 h 1975027"/>
              <a:gd name="connsiteX20" fmla="*/ 229315 w 2125955"/>
              <a:gd name="connsiteY20" fmla="*/ 1119844 h 1975027"/>
              <a:gd name="connsiteX21" fmla="*/ 213834 w 2125955"/>
              <a:gd name="connsiteY21" fmla="*/ 1143954 h 1975027"/>
              <a:gd name="connsiteX22" fmla="*/ 125261 w 2125955"/>
              <a:gd name="connsiteY22" fmla="*/ 1182476 h 1975027"/>
              <a:gd name="connsiteX23" fmla="*/ 0 w 2125955"/>
              <a:gd name="connsiteY23" fmla="*/ 1050952 h 1975027"/>
              <a:gd name="connsiteX24" fmla="*/ 125261 w 2125955"/>
              <a:gd name="connsiteY24" fmla="*/ 919428 h 1975027"/>
              <a:gd name="connsiteX25" fmla="*/ 213834 w 2125955"/>
              <a:gd name="connsiteY25" fmla="*/ 957950 h 1975027"/>
              <a:gd name="connsiteX26" fmla="*/ 229314 w 2125955"/>
              <a:gd name="connsiteY26" fmla="*/ 982058 h 1975027"/>
              <a:gd name="connsiteX27" fmla="*/ 487279 w 2125955"/>
              <a:gd name="connsiteY27" fmla="*/ 982058 h 1975027"/>
              <a:gd name="connsiteX28" fmla="*/ 501535 w 2125955"/>
              <a:gd name="connsiteY28" fmla="*/ 887965 h 1975027"/>
              <a:gd name="connsiteX29" fmla="*/ 694084 w 2125955"/>
              <a:gd name="connsiteY29" fmla="*/ 534737 h 1975027"/>
              <a:gd name="connsiteX30" fmla="*/ 787928 w 2125955"/>
              <a:gd name="connsiteY30" fmla="*/ 454422 h 1975027"/>
              <a:gd name="connsiteX31" fmla="*/ 670216 w 2125955"/>
              <a:gd name="connsiteY31" fmla="*/ 251458 h 1975027"/>
              <a:gd name="connsiteX32" fmla="*/ 641593 w 2125955"/>
              <a:gd name="connsiteY32" fmla="*/ 250162 h 1975027"/>
              <a:gd name="connsiteX33" fmla="*/ 563833 w 2125955"/>
              <a:gd name="connsiteY33" fmla="*/ 192869 h 1975027"/>
              <a:gd name="connsiteX34" fmla="*/ 614765 w 2125955"/>
              <a:gd name="connsiteY34" fmla="*/ 18528 h 1975027"/>
              <a:gd name="connsiteX35" fmla="*/ 791381 w 2125955"/>
              <a:gd name="connsiteY35" fmla="*/ 60899 h 1975027"/>
              <a:gd name="connsiteX36" fmla="*/ 802495 w 2125955"/>
              <a:gd name="connsiteY36" fmla="*/ 156845 h 1975027"/>
              <a:gd name="connsiteX37" fmla="*/ 789406 w 2125955"/>
              <a:gd name="connsiteY37" fmla="*/ 182331 h 1975027"/>
              <a:gd name="connsiteX38" fmla="*/ 908408 w 2125955"/>
              <a:gd name="connsiteY38" fmla="*/ 387520 h 1975027"/>
              <a:gd name="connsiteX39" fmla="*/ 1013261 w 2125955"/>
              <a:gd name="connsiteY39" fmla="*/ 353055 h 1975027"/>
              <a:gd name="connsiteX40" fmla="*/ 1255946 w 2125955"/>
              <a:gd name="connsiteY40" fmla="*/ 355770 h 1975027"/>
              <a:gd name="connsiteX41" fmla="*/ 1371590 w 2125955"/>
              <a:gd name="connsiteY41" fmla="*/ 398388 h 1975027"/>
              <a:gd name="connsiteX42" fmla="*/ 1432903 w 2125955"/>
              <a:gd name="connsiteY42" fmla="*/ 438519 h 1975027"/>
              <a:gd name="connsiteX43" fmla="*/ 1593570 w 2125955"/>
              <a:gd name="connsiteY43" fmla="*/ 246122 h 1975027"/>
              <a:gd name="connsiteX44" fmla="*/ 1584987 w 2125955"/>
              <a:gd name="connsiteY44" fmla="*/ 218785 h 1975027"/>
              <a:gd name="connsiteX45" fmla="*/ 1612192 w 2125955"/>
              <a:gd name="connsiteY45" fmla="*/ 126108 h 1975027"/>
              <a:gd name="connsiteX46" fmla="*/ 1793434 w 2125955"/>
              <a:gd name="connsiteY46" fmla="*/ 114266 h 1975027"/>
              <a:gd name="connsiteX47" fmla="*/ 1814098 w 2125955"/>
              <a:gd name="connsiteY47" fmla="*/ 294715 h 1975027"/>
              <a:gd name="connsiteX48" fmla="*/ 1727757 w 2125955"/>
              <a:gd name="connsiteY48" fmla="*/ 338009 h 1975027"/>
              <a:gd name="connsiteX49" fmla="*/ 1699330 w 2125955"/>
              <a:gd name="connsiteY49" fmla="*/ 334438 h 1975027"/>
              <a:gd name="connsiteX50" fmla="*/ 1536500 w 2125955"/>
              <a:gd name="connsiteY50" fmla="*/ 529426 h 1975027"/>
              <a:gd name="connsiteX51" fmla="*/ 1558001 w 2125955"/>
              <a:gd name="connsiteY51" fmla="*/ 551302 h 1975027"/>
              <a:gd name="connsiteX52" fmla="*/ 1698396 w 2125955"/>
              <a:gd name="connsiteY52" fmla="*/ 1087502 h 1975027"/>
              <a:gd name="connsiteX53" fmla="*/ 1683855 w 2125955"/>
              <a:gd name="connsiteY53" fmla="*/ 1165997 h 1975027"/>
              <a:gd name="connsiteX54" fmla="*/ 1923085 w 2125955"/>
              <a:gd name="connsiteY54" fmla="*/ 1245722 h 1975027"/>
              <a:gd name="connsiteX55" fmla="*/ 1945395 w 2125955"/>
              <a:gd name="connsiteY55" fmla="*/ 1227744 h 1975027"/>
              <a:gd name="connsiteX56" fmla="*/ 2041604 w 2125955"/>
              <a:gd name="connsiteY56" fmla="*/ 1219202 h 1975027"/>
              <a:gd name="connsiteX57" fmla="*/ 2118856 w 2125955"/>
              <a:gd name="connsiteY57" fmla="*/ 1383582 h 19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125955" h="1975027">
                <a:moveTo>
                  <a:pt x="2118856" y="1383582"/>
                </a:moveTo>
                <a:cubicBezTo>
                  <a:pt x="2095891" y="1452495"/>
                  <a:pt x="2024069" y="1490629"/>
                  <a:pt x="1958438" y="1468756"/>
                </a:cubicBezTo>
                <a:cubicBezTo>
                  <a:pt x="1925622" y="1457820"/>
                  <a:pt x="1900568" y="1433954"/>
                  <a:pt x="1886587" y="1404206"/>
                </a:cubicBezTo>
                <a:lnTo>
                  <a:pt x="1879523" y="1376441"/>
                </a:lnTo>
                <a:lnTo>
                  <a:pt x="1640910" y="1296921"/>
                </a:lnTo>
                <a:lnTo>
                  <a:pt x="1637187" y="1307932"/>
                </a:lnTo>
                <a:cubicBezTo>
                  <a:pt x="1507380" y="1602405"/>
                  <a:pt x="1213121" y="1776171"/>
                  <a:pt x="927832" y="1706890"/>
                </a:cubicBezTo>
                <a:cubicBezTo>
                  <a:pt x="897266" y="1699467"/>
                  <a:pt x="867887" y="1689517"/>
                  <a:pt x="839817" y="1677273"/>
                </a:cubicBezTo>
                <a:lnTo>
                  <a:pt x="769376" y="1639147"/>
                </a:lnTo>
                <a:lnTo>
                  <a:pt x="589421" y="1821095"/>
                </a:lnTo>
                <a:lnTo>
                  <a:pt x="595677" y="1849056"/>
                </a:lnTo>
                <a:cubicBezTo>
                  <a:pt x="596659" y="1881910"/>
                  <a:pt x="585105" y="1914527"/>
                  <a:pt x="560781" y="1939119"/>
                </a:cubicBezTo>
                <a:cubicBezTo>
                  <a:pt x="512133" y="1988306"/>
                  <a:pt x="430830" y="1986770"/>
                  <a:pt x="379185" y="1935691"/>
                </a:cubicBezTo>
                <a:cubicBezTo>
                  <a:pt x="327539" y="1884611"/>
                  <a:pt x="325109" y="1803329"/>
                  <a:pt x="373757" y="1754143"/>
                </a:cubicBezTo>
                <a:cubicBezTo>
                  <a:pt x="398080" y="1729550"/>
                  <a:pt x="430568" y="1717637"/>
                  <a:pt x="463430" y="1718258"/>
                </a:cubicBezTo>
                <a:lnTo>
                  <a:pt x="491456" y="1724204"/>
                </a:lnTo>
                <a:lnTo>
                  <a:pt x="662764" y="1550999"/>
                </a:lnTo>
                <a:lnTo>
                  <a:pt x="625778" y="1511359"/>
                </a:lnTo>
                <a:cubicBezTo>
                  <a:pt x="549246" y="1415636"/>
                  <a:pt x="499439" y="1294306"/>
                  <a:pt x="484069" y="1162190"/>
                </a:cubicBezTo>
                <a:lnTo>
                  <a:pt x="482940" y="1119844"/>
                </a:lnTo>
                <a:lnTo>
                  <a:pt x="229315" y="1119844"/>
                </a:lnTo>
                <a:lnTo>
                  <a:pt x="213834" y="1143954"/>
                </a:lnTo>
                <a:cubicBezTo>
                  <a:pt x="191166" y="1167755"/>
                  <a:pt x="159851" y="1182476"/>
                  <a:pt x="125261" y="1182476"/>
                </a:cubicBezTo>
                <a:cubicBezTo>
                  <a:pt x="56081" y="1182476"/>
                  <a:pt x="0" y="1123591"/>
                  <a:pt x="0" y="1050952"/>
                </a:cubicBezTo>
                <a:cubicBezTo>
                  <a:pt x="0" y="978313"/>
                  <a:pt x="56081" y="919428"/>
                  <a:pt x="125261" y="919428"/>
                </a:cubicBezTo>
                <a:cubicBezTo>
                  <a:pt x="159851" y="919428"/>
                  <a:pt x="191166" y="934149"/>
                  <a:pt x="213834" y="957950"/>
                </a:cubicBezTo>
                <a:lnTo>
                  <a:pt x="229314" y="982058"/>
                </a:lnTo>
                <a:lnTo>
                  <a:pt x="487279" y="982058"/>
                </a:lnTo>
                <a:lnTo>
                  <a:pt x="501535" y="887965"/>
                </a:lnTo>
                <a:cubicBezTo>
                  <a:pt x="535512" y="748052"/>
                  <a:pt x="604246" y="627099"/>
                  <a:pt x="694084" y="534737"/>
                </a:cubicBezTo>
                <a:lnTo>
                  <a:pt x="787928" y="454422"/>
                </a:lnTo>
                <a:lnTo>
                  <a:pt x="670216" y="251458"/>
                </a:lnTo>
                <a:lnTo>
                  <a:pt x="641593" y="250162"/>
                </a:lnTo>
                <a:cubicBezTo>
                  <a:pt x="609631" y="242494"/>
                  <a:pt x="581186" y="222791"/>
                  <a:pt x="563833" y="192869"/>
                </a:cubicBezTo>
                <a:cubicBezTo>
                  <a:pt x="529126" y="133025"/>
                  <a:pt x="551928" y="54970"/>
                  <a:pt x="614765" y="18528"/>
                </a:cubicBezTo>
                <a:cubicBezTo>
                  <a:pt x="677601" y="-17915"/>
                  <a:pt x="756674" y="1056"/>
                  <a:pt x="791381" y="60899"/>
                </a:cubicBezTo>
                <a:cubicBezTo>
                  <a:pt x="808735" y="90821"/>
                  <a:pt x="811711" y="125296"/>
                  <a:pt x="802495" y="156845"/>
                </a:cubicBezTo>
                <a:lnTo>
                  <a:pt x="789406" y="182331"/>
                </a:lnTo>
                <a:lnTo>
                  <a:pt x="908408" y="387520"/>
                </a:lnTo>
                <a:lnTo>
                  <a:pt x="1013261" y="353055"/>
                </a:lnTo>
                <a:cubicBezTo>
                  <a:pt x="1092192" y="336022"/>
                  <a:pt x="1174435" y="335976"/>
                  <a:pt x="1255946" y="355770"/>
                </a:cubicBezTo>
                <a:cubicBezTo>
                  <a:pt x="1296702" y="365667"/>
                  <a:pt x="1335345" y="380057"/>
                  <a:pt x="1371590" y="398388"/>
                </a:cubicBezTo>
                <a:lnTo>
                  <a:pt x="1432903" y="438519"/>
                </a:lnTo>
                <a:lnTo>
                  <a:pt x="1593570" y="246122"/>
                </a:lnTo>
                <a:lnTo>
                  <a:pt x="1584987" y="218785"/>
                </a:lnTo>
                <a:cubicBezTo>
                  <a:pt x="1581248" y="186130"/>
                  <a:pt x="1590021" y="152659"/>
                  <a:pt x="1612192" y="126108"/>
                </a:cubicBezTo>
                <a:cubicBezTo>
                  <a:pt x="1656535" y="73008"/>
                  <a:pt x="1737679" y="67707"/>
                  <a:pt x="1793434" y="114266"/>
                </a:cubicBezTo>
                <a:cubicBezTo>
                  <a:pt x="1849189" y="160826"/>
                  <a:pt x="1858440" y="241615"/>
                  <a:pt x="1814098" y="294715"/>
                </a:cubicBezTo>
                <a:cubicBezTo>
                  <a:pt x="1791926" y="321265"/>
                  <a:pt x="1760555" y="335866"/>
                  <a:pt x="1727757" y="338009"/>
                </a:cubicBezTo>
                <a:lnTo>
                  <a:pt x="1699330" y="334438"/>
                </a:lnTo>
                <a:lnTo>
                  <a:pt x="1536500" y="529426"/>
                </a:lnTo>
                <a:lnTo>
                  <a:pt x="1558001" y="551302"/>
                </a:lnTo>
                <a:cubicBezTo>
                  <a:pt x="1669610" y="690898"/>
                  <a:pt x="1724383" y="884952"/>
                  <a:pt x="1698396" y="1087502"/>
                </a:cubicBezTo>
                <a:lnTo>
                  <a:pt x="1683855" y="1165997"/>
                </a:lnTo>
                <a:lnTo>
                  <a:pt x="1923085" y="1245722"/>
                </a:lnTo>
                <a:lnTo>
                  <a:pt x="1945395" y="1227744"/>
                </a:lnTo>
                <a:cubicBezTo>
                  <a:pt x="1974425" y="1212331"/>
                  <a:pt x="2008788" y="1208265"/>
                  <a:pt x="2041604" y="1219202"/>
                </a:cubicBezTo>
                <a:cubicBezTo>
                  <a:pt x="2107235" y="1241073"/>
                  <a:pt x="2141822" y="1314669"/>
                  <a:pt x="2118856" y="1383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8" descr="Red blood cells white blood cells platelets - Stock Illustration ...">
            <a:extLst>
              <a:ext uri="{FF2B5EF4-FFF2-40B4-BE49-F238E27FC236}">
                <a16:creationId xmlns:a16="http://schemas.microsoft.com/office/drawing/2014/main" id="{6D6F1228-086B-4D33-A23F-128F20B94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56" y1="18376" x2="17333" y2="23718"/>
                        <a14:foregroundMark x1="23778" y1="8333" x2="14444" y2="27564"/>
                        <a14:foregroundMark x1="82444" y1="12821" x2="83778" y2="38248"/>
                        <a14:foregroundMark x1="70889" y1="14957" x2="84000" y2="11111"/>
                        <a14:foregroundMark x1="88444" y1="9829" x2="91556" y2="29487"/>
                        <a14:foregroundMark x1="64444" y1="11111" x2="68000" y2="34829"/>
                        <a14:foregroundMark x1="28222" y1="9829" x2="24667" y2="2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6" b="54483"/>
          <a:stretch/>
        </p:blipFill>
        <p:spPr bwMode="auto">
          <a:xfrm rot="269186">
            <a:off x="5069478" y="2562100"/>
            <a:ext cx="1783221" cy="17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CFD834-1062-47D8-B4BF-34EABBC43C2A}"/>
              </a:ext>
            </a:extLst>
          </p:cNvPr>
          <p:cNvSpPr/>
          <p:nvPr/>
        </p:nvSpPr>
        <p:spPr>
          <a:xfrm rot="187078">
            <a:off x="6989625" y="2618825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69979D-BA41-4550-B506-29E04A3587DA}"/>
              </a:ext>
            </a:extLst>
          </p:cNvPr>
          <p:cNvSpPr/>
          <p:nvPr/>
        </p:nvSpPr>
        <p:spPr>
          <a:xfrm rot="10800000">
            <a:off x="6995251" y="3766242"/>
            <a:ext cx="438443" cy="211015"/>
          </a:xfrm>
          <a:custGeom>
            <a:avLst/>
            <a:gdLst>
              <a:gd name="connsiteX0" fmla="*/ 0 w 554501"/>
              <a:gd name="connsiteY0" fmla="*/ 0 h 239151"/>
              <a:gd name="connsiteX1" fmla="*/ 110805 w 554501"/>
              <a:gd name="connsiteY1" fmla="*/ 0 h 239151"/>
              <a:gd name="connsiteX2" fmla="*/ 183850 w 554501"/>
              <a:gd name="connsiteY2" fmla="*/ 91440 h 239151"/>
              <a:gd name="connsiteX3" fmla="*/ 554501 w 554501"/>
              <a:gd name="connsiteY3" fmla="*/ 91440 h 239151"/>
              <a:gd name="connsiteX4" fmla="*/ 554501 w 554501"/>
              <a:gd name="connsiteY4" fmla="*/ 175846 h 239151"/>
              <a:gd name="connsiteX5" fmla="*/ 167640 w 554501"/>
              <a:gd name="connsiteY5" fmla="*/ 175846 h 239151"/>
              <a:gd name="connsiteX6" fmla="*/ 167640 w 554501"/>
              <a:gd name="connsiteY6" fmla="*/ 168004 h 239151"/>
              <a:gd name="connsiteX7" fmla="*/ 110805 w 554501"/>
              <a:gd name="connsiteY7" fmla="*/ 239151 h 239151"/>
              <a:gd name="connsiteX8" fmla="*/ 0 w 554501"/>
              <a:gd name="connsiteY8" fmla="*/ 239151 h 239151"/>
              <a:gd name="connsiteX9" fmla="*/ 95521 w 554501"/>
              <a:gd name="connsiteY9" fmla="*/ 119576 h 2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01" h="239151">
                <a:moveTo>
                  <a:pt x="0" y="0"/>
                </a:moveTo>
                <a:lnTo>
                  <a:pt x="110805" y="0"/>
                </a:lnTo>
                <a:lnTo>
                  <a:pt x="183850" y="91440"/>
                </a:lnTo>
                <a:lnTo>
                  <a:pt x="554501" y="91440"/>
                </a:lnTo>
                <a:lnTo>
                  <a:pt x="554501" y="175846"/>
                </a:lnTo>
                <a:lnTo>
                  <a:pt x="167640" y="175846"/>
                </a:lnTo>
                <a:lnTo>
                  <a:pt x="167640" y="168004"/>
                </a:lnTo>
                <a:lnTo>
                  <a:pt x="110805" y="239151"/>
                </a:lnTo>
                <a:lnTo>
                  <a:pt x="0" y="239151"/>
                </a:lnTo>
                <a:lnTo>
                  <a:pt x="95521" y="1195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707BA2-373E-4882-8063-77C5090AA7E6}"/>
              </a:ext>
            </a:extLst>
          </p:cNvPr>
          <p:cNvSpPr txBox="1"/>
          <p:nvPr/>
        </p:nvSpPr>
        <p:spPr>
          <a:xfrm>
            <a:off x="8524852" y="4691117"/>
            <a:ext cx="147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bn-BD" sz="2000" dirty="0"/>
              <a:t>এন্টিজেন 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3EC67-1021-4D22-A595-A792BEF34FC0}"/>
              </a:ext>
            </a:extLst>
          </p:cNvPr>
          <p:cNvSpPr txBox="1"/>
          <p:nvPr/>
        </p:nvSpPr>
        <p:spPr>
          <a:xfrm>
            <a:off x="5419096" y="2182788"/>
            <a:ext cx="14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এন্টিবডি</a:t>
            </a:r>
            <a:endParaRPr lang="en-US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20239F-A4A1-460B-93DD-738AFFD9EC29}"/>
              </a:ext>
            </a:extLst>
          </p:cNvPr>
          <p:cNvSpPr/>
          <p:nvPr/>
        </p:nvSpPr>
        <p:spPr>
          <a:xfrm>
            <a:off x="8470245" y="4290399"/>
            <a:ext cx="1583872" cy="489857"/>
          </a:xfrm>
          <a:custGeom>
            <a:avLst/>
            <a:gdLst>
              <a:gd name="connsiteX0" fmla="*/ 1583872 w 1583872"/>
              <a:gd name="connsiteY0" fmla="*/ 0 h 489857"/>
              <a:gd name="connsiteX1" fmla="*/ 1404257 w 1583872"/>
              <a:gd name="connsiteY1" fmla="*/ 489857 h 489857"/>
              <a:gd name="connsiteX2" fmla="*/ 0 w 1583872"/>
              <a:gd name="connsiteY2" fmla="*/ 489857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872" h="489857">
                <a:moveTo>
                  <a:pt x="1583872" y="0"/>
                </a:moveTo>
                <a:lnTo>
                  <a:pt x="1404257" y="489857"/>
                </a:lnTo>
                <a:lnTo>
                  <a:pt x="0" y="489857"/>
                </a:lnTo>
              </a:path>
            </a:pathLst>
          </a:custGeom>
          <a:noFill/>
          <a:ln w="28575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87F0118-D72E-4AF3-B856-1BC114ADE1D9}"/>
              </a:ext>
            </a:extLst>
          </p:cNvPr>
          <p:cNvSpPr/>
          <p:nvPr/>
        </p:nvSpPr>
        <p:spPr>
          <a:xfrm rot="10800000">
            <a:off x="6919051" y="3150983"/>
            <a:ext cx="664612" cy="438469"/>
          </a:xfrm>
          <a:custGeom>
            <a:avLst/>
            <a:gdLst>
              <a:gd name="connsiteX0" fmla="*/ 205327 w 664612"/>
              <a:gd name="connsiteY0" fmla="*/ 437667 h 438469"/>
              <a:gd name="connsiteX1" fmla="*/ 21879 w 664612"/>
              <a:gd name="connsiteY1" fmla="*/ 363965 h 438469"/>
              <a:gd name="connsiteX2" fmla="*/ 186536 w 664612"/>
              <a:gd name="connsiteY2" fmla="*/ 219235 h 438469"/>
              <a:gd name="connsiteX3" fmla="*/ 0 w 664612"/>
              <a:gd name="connsiteY3" fmla="*/ 104074 h 438469"/>
              <a:gd name="connsiteX4" fmla="*/ 237486 w 664612"/>
              <a:gd name="connsiteY4" fmla="*/ 6017 h 438469"/>
              <a:gd name="connsiteX5" fmla="*/ 388407 w 664612"/>
              <a:gd name="connsiteY5" fmla="*/ 133720 h 438469"/>
              <a:gd name="connsiteX6" fmla="*/ 395157 w 664612"/>
              <a:gd name="connsiteY6" fmla="*/ 161050 h 438469"/>
              <a:gd name="connsiteX7" fmla="*/ 413588 w 664612"/>
              <a:gd name="connsiteY7" fmla="*/ 180020 h 438469"/>
              <a:gd name="connsiteX8" fmla="*/ 664612 w 664612"/>
              <a:gd name="connsiteY8" fmla="*/ 180020 h 438469"/>
              <a:gd name="connsiteX9" fmla="*/ 664612 w 664612"/>
              <a:gd name="connsiteY9" fmla="*/ 227022 h 438469"/>
              <a:gd name="connsiteX10" fmla="*/ 403042 w 664612"/>
              <a:gd name="connsiteY10" fmla="*/ 227022 h 438469"/>
              <a:gd name="connsiteX11" fmla="*/ 399864 w 664612"/>
              <a:gd name="connsiteY11" fmla="*/ 269800 h 438469"/>
              <a:gd name="connsiteX12" fmla="*/ 272416 w 664612"/>
              <a:gd name="connsiteY12" fmla="*/ 420937 h 438469"/>
              <a:gd name="connsiteX13" fmla="*/ 205327 w 664612"/>
              <a:gd name="connsiteY13" fmla="*/ 437667 h 4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612" h="438469">
                <a:moveTo>
                  <a:pt x="205327" y="437667"/>
                </a:moveTo>
                <a:cubicBezTo>
                  <a:pt x="137262" y="443513"/>
                  <a:pt x="68728" y="417266"/>
                  <a:pt x="21879" y="363965"/>
                </a:cubicBezTo>
                <a:lnTo>
                  <a:pt x="186536" y="219235"/>
                </a:lnTo>
                <a:lnTo>
                  <a:pt x="0" y="104074"/>
                </a:lnTo>
                <a:cubicBezTo>
                  <a:pt x="49705" y="23562"/>
                  <a:pt x="145457" y="-15974"/>
                  <a:pt x="237486" y="6017"/>
                </a:cubicBezTo>
                <a:cubicBezTo>
                  <a:pt x="306507" y="22509"/>
                  <a:pt x="361751" y="70819"/>
                  <a:pt x="388407" y="133720"/>
                </a:cubicBezTo>
                <a:lnTo>
                  <a:pt x="395157" y="161050"/>
                </a:lnTo>
                <a:lnTo>
                  <a:pt x="413588" y="180020"/>
                </a:lnTo>
                <a:lnTo>
                  <a:pt x="664612" y="180020"/>
                </a:lnTo>
                <a:lnTo>
                  <a:pt x="664612" y="227022"/>
                </a:lnTo>
                <a:lnTo>
                  <a:pt x="403042" y="227022"/>
                </a:lnTo>
                <a:lnTo>
                  <a:pt x="399864" y="269800"/>
                </a:lnTo>
                <a:cubicBezTo>
                  <a:pt x="384099" y="336272"/>
                  <a:pt x="337709" y="393137"/>
                  <a:pt x="272416" y="420937"/>
                </a:cubicBezTo>
                <a:cubicBezTo>
                  <a:pt x="250652" y="430204"/>
                  <a:pt x="228016" y="435719"/>
                  <a:pt x="205327" y="43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4A2769-DB8F-4A3B-9418-C1A45672B263}"/>
              </a:ext>
            </a:extLst>
          </p:cNvPr>
          <p:cNvSpPr/>
          <p:nvPr/>
        </p:nvSpPr>
        <p:spPr>
          <a:xfrm rot="19779971">
            <a:off x="9619939" y="4014376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114C8A3-9273-4A0F-BDD0-446161AA3239}"/>
              </a:ext>
            </a:extLst>
          </p:cNvPr>
          <p:cNvSpPr/>
          <p:nvPr/>
        </p:nvSpPr>
        <p:spPr>
          <a:xfrm rot="14944483">
            <a:off x="10695924" y="4382167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AB9820-B656-4F3B-8366-E1F785709810}"/>
              </a:ext>
            </a:extLst>
          </p:cNvPr>
          <p:cNvSpPr/>
          <p:nvPr/>
        </p:nvSpPr>
        <p:spPr>
          <a:xfrm rot="9013833">
            <a:off x="11438422" y="2618824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07E284-D2F3-455C-A408-776DE2C081C3}"/>
              </a:ext>
            </a:extLst>
          </p:cNvPr>
          <p:cNvSpPr/>
          <p:nvPr/>
        </p:nvSpPr>
        <p:spPr>
          <a:xfrm rot="6066067">
            <a:off x="10268985" y="1982656"/>
            <a:ext cx="466892" cy="380429"/>
          </a:xfrm>
          <a:custGeom>
            <a:avLst/>
            <a:gdLst>
              <a:gd name="connsiteX0" fmla="*/ 400131 w 466892"/>
              <a:gd name="connsiteY0" fmla="*/ 0 h 380429"/>
              <a:gd name="connsiteX1" fmla="*/ 407115 w 466892"/>
              <a:gd name="connsiteY1" fmla="*/ 39512 h 380429"/>
              <a:gd name="connsiteX2" fmla="*/ 292791 w 466892"/>
              <a:gd name="connsiteY2" fmla="*/ 213738 h 380429"/>
              <a:gd name="connsiteX3" fmla="*/ 459909 w 466892"/>
              <a:gd name="connsiteY3" fmla="*/ 338222 h 380429"/>
              <a:gd name="connsiteX4" fmla="*/ 466892 w 466892"/>
              <a:gd name="connsiteY4" fmla="*/ 377732 h 380429"/>
              <a:gd name="connsiteX5" fmla="*/ 253280 w 466892"/>
              <a:gd name="connsiteY5" fmla="*/ 220720 h 380429"/>
              <a:gd name="connsiteX6" fmla="*/ 253336 w 466892"/>
              <a:gd name="connsiteY6" fmla="*/ 217052 h 380429"/>
              <a:gd name="connsiteX7" fmla="*/ 0 w 466892"/>
              <a:gd name="connsiteY7" fmla="*/ 217052 h 380429"/>
              <a:gd name="connsiteX8" fmla="*/ 0 w 466892"/>
              <a:gd name="connsiteY8" fmla="*/ 139680 h 380429"/>
              <a:gd name="connsiteX9" fmla="*/ 256555 w 466892"/>
              <a:gd name="connsiteY9" fmla="*/ 139680 h 380429"/>
              <a:gd name="connsiteX10" fmla="*/ 282465 w 466892"/>
              <a:gd name="connsiteY10" fmla="*/ 77842 h 380429"/>
              <a:gd name="connsiteX11" fmla="*/ 400131 w 466892"/>
              <a:gd name="connsiteY11" fmla="*/ 0 h 3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92" h="380429">
                <a:moveTo>
                  <a:pt x="400131" y="0"/>
                </a:moveTo>
                <a:lnTo>
                  <a:pt x="407115" y="39512"/>
                </a:lnTo>
                <a:cubicBezTo>
                  <a:pt x="329396" y="53248"/>
                  <a:pt x="278212" y="131252"/>
                  <a:pt x="292791" y="213738"/>
                </a:cubicBezTo>
                <a:cubicBezTo>
                  <a:pt x="307369" y="296225"/>
                  <a:pt x="382190" y="351958"/>
                  <a:pt x="459909" y="338222"/>
                </a:cubicBezTo>
                <a:lnTo>
                  <a:pt x="466892" y="377732"/>
                </a:lnTo>
                <a:cubicBezTo>
                  <a:pt x="367352" y="395325"/>
                  <a:pt x="271715" y="325028"/>
                  <a:pt x="253280" y="220720"/>
                </a:cubicBezTo>
                <a:lnTo>
                  <a:pt x="253336" y="217052"/>
                </a:lnTo>
                <a:lnTo>
                  <a:pt x="0" y="217052"/>
                </a:lnTo>
                <a:lnTo>
                  <a:pt x="0" y="139680"/>
                </a:lnTo>
                <a:lnTo>
                  <a:pt x="256555" y="139680"/>
                </a:lnTo>
                <a:lnTo>
                  <a:pt x="282465" y="77842"/>
                </a:lnTo>
                <a:cubicBezTo>
                  <a:pt x="309040" y="37900"/>
                  <a:pt x="350362" y="8797"/>
                  <a:pt x="4001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5B9414-CE3C-416E-B6F8-B2FDB8C86E3E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C8CDF-ECC2-4D0C-963C-FBB393C60E53}"/>
              </a:ext>
            </a:extLst>
          </p:cNvPr>
          <p:cNvSpPr txBox="1"/>
          <p:nvPr/>
        </p:nvSpPr>
        <p:spPr>
          <a:xfrm>
            <a:off x="-743771" y="3733992"/>
            <a:ext cx="6906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সুতরাং রক্তের অন্যতম আরেকটি  কাজ  রোগ প্রতিরোধে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C66F2A-B2E9-44DA-AE49-AF177C366C06}"/>
              </a:ext>
            </a:extLst>
          </p:cNvPr>
          <p:cNvSpPr txBox="1"/>
          <p:nvPr/>
        </p:nvSpPr>
        <p:spPr>
          <a:xfrm>
            <a:off x="344180" y="1147430"/>
            <a:ext cx="545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আমাদের শরীরে থাকে শ্বেত রক্ত কনিকা যা দেহের প্রহরী হিসেবে বিবেচিত 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A794EC-26FB-4C52-A0DF-90335EA27562}"/>
              </a:ext>
            </a:extLst>
          </p:cNvPr>
          <p:cNvSpPr txBox="1"/>
          <p:nvPr/>
        </p:nvSpPr>
        <p:spPr>
          <a:xfrm>
            <a:off x="1726090" y="5375937"/>
            <a:ext cx="9887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তখন শ্বেত রক্ত কনিকা এই রকম বহু সংখ্যক এন্টি বডি তৈরী করে বহুসংখ্যক এন্টিজেন বা জীবানু ধ্বংশ করে 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E194B1-19B8-47F2-BD1C-7430D8888CD4}"/>
              </a:ext>
            </a:extLst>
          </p:cNvPr>
          <p:cNvSpPr txBox="1"/>
          <p:nvPr/>
        </p:nvSpPr>
        <p:spPr>
          <a:xfrm>
            <a:off x="5280231" y="626020"/>
            <a:ext cx="69117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/>
              <a:t>তখন শ্বেত রক্ত কনিকা ঐ এন্টিজেনকে মেরে ফেলার জন্য উপযোগী এন্টিবডি তৈরী করে</a:t>
            </a:r>
            <a:endParaRPr lang="en-US" sz="3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3A2864-3961-44DB-8DC5-6818424A3DBF}"/>
              </a:ext>
            </a:extLst>
          </p:cNvPr>
          <p:cNvSpPr/>
          <p:nvPr/>
        </p:nvSpPr>
        <p:spPr>
          <a:xfrm>
            <a:off x="5447265" y="2151356"/>
            <a:ext cx="1847323" cy="506185"/>
          </a:xfrm>
          <a:custGeom>
            <a:avLst/>
            <a:gdLst>
              <a:gd name="connsiteX0" fmla="*/ 1534886 w 1534886"/>
              <a:gd name="connsiteY0" fmla="*/ 506185 h 506185"/>
              <a:gd name="connsiteX1" fmla="*/ 1045029 w 1534886"/>
              <a:gd name="connsiteY1" fmla="*/ 0 h 506185"/>
              <a:gd name="connsiteX2" fmla="*/ 0 w 1534886"/>
              <a:gd name="connsiteY2" fmla="*/ 0 h 5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886" h="506185">
                <a:moveTo>
                  <a:pt x="1534886" y="506185"/>
                </a:moveTo>
                <a:lnTo>
                  <a:pt x="1045029" y="0"/>
                </a:lnTo>
                <a:lnTo>
                  <a:pt x="0" y="0"/>
                </a:lnTo>
              </a:path>
            </a:pathLst>
          </a:custGeom>
          <a:noFill/>
          <a:ln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47D5CA-D63F-435A-95DC-7B6E4BE62206}"/>
              </a:ext>
            </a:extLst>
          </p:cNvPr>
          <p:cNvSpPr txBox="1"/>
          <p:nvPr/>
        </p:nvSpPr>
        <p:spPr>
          <a:xfrm>
            <a:off x="3515696" y="51068"/>
            <a:ext cx="79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এবার চল বিষয়টি ভালোভাবে বোঝার চেষ্টা করি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60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8711 0.0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1" animBg="1"/>
      <p:bldP spid="14" grpId="2" animBg="1"/>
      <p:bldP spid="19" grpId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2A87B-03D3-4054-81E0-5586D7472B59}"/>
              </a:ext>
            </a:extLst>
          </p:cNvPr>
          <p:cNvSpPr txBox="1"/>
          <p:nvPr/>
        </p:nvSpPr>
        <p:spPr>
          <a:xfrm>
            <a:off x="1673902" y="1214203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দলীয় কাজ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3F515-FC99-46A8-B0B7-411C66523DDD}"/>
              </a:ext>
            </a:extLst>
          </p:cNvPr>
          <p:cNvSpPr txBox="1"/>
          <p:nvPr/>
        </p:nvSpPr>
        <p:spPr>
          <a:xfrm>
            <a:off x="2038662" y="2281003"/>
            <a:ext cx="917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কীভাবে রক্ত আমাদের দেহকে জীবানুর হাত থেকে রক্ষা করে ।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E9781-B903-433F-B725-F65EA86C3505}"/>
              </a:ext>
            </a:extLst>
          </p:cNvPr>
          <p:cNvSpPr txBox="1"/>
          <p:nvPr/>
        </p:nvSpPr>
        <p:spPr>
          <a:xfrm>
            <a:off x="9035320" y="1214203"/>
            <a:ext cx="24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সময় ৮ মিনিট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43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FA513-5D66-4DCD-A03D-AFA5F399987E}"/>
              </a:ext>
            </a:extLst>
          </p:cNvPr>
          <p:cNvSpPr txBox="1"/>
          <p:nvPr/>
        </p:nvSpPr>
        <p:spPr>
          <a:xfrm>
            <a:off x="8051800" y="1587500"/>
            <a:ext cx="306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শ্বাসকার্যে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EC81C-72C6-4D32-B6E6-39CD508223C4}"/>
              </a:ext>
            </a:extLst>
          </p:cNvPr>
          <p:cNvSpPr txBox="1"/>
          <p:nvPr/>
        </p:nvSpPr>
        <p:spPr>
          <a:xfrm>
            <a:off x="8051800" y="335706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হরমোন পরিবহনে 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395C1-C06E-4014-A0F4-E461BEC99092}"/>
              </a:ext>
            </a:extLst>
          </p:cNvPr>
          <p:cNvSpPr txBox="1"/>
          <p:nvPr/>
        </p:nvSpPr>
        <p:spPr>
          <a:xfrm>
            <a:off x="8051800" y="453677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খাদ্যসার পরিবহনে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3F582-53CE-44A7-9FCB-7E4A0E73739E}"/>
              </a:ext>
            </a:extLst>
          </p:cNvPr>
          <p:cNvSpPr txBox="1"/>
          <p:nvPr/>
        </p:nvSpPr>
        <p:spPr>
          <a:xfrm>
            <a:off x="8051800" y="217735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বর্জ্য পরিবহনে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1700F-28EC-4382-95DC-7DDF98E17F11}"/>
              </a:ext>
            </a:extLst>
          </p:cNvPr>
          <p:cNvSpPr txBox="1"/>
          <p:nvPr/>
        </p:nvSpPr>
        <p:spPr>
          <a:xfrm>
            <a:off x="8051800" y="3946920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উষ্ণতা নিয়ন্ত্রনে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DE2D5-4D74-4298-A8D0-E4BCE9134EEA}"/>
              </a:ext>
            </a:extLst>
          </p:cNvPr>
          <p:cNvSpPr txBox="1"/>
          <p:nvPr/>
        </p:nvSpPr>
        <p:spPr>
          <a:xfrm>
            <a:off x="8051800" y="2767210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রোগ প্রতিরোধে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41EEA-0F2B-4310-833C-E5CC55DB3087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66B2A-CAFB-44D7-80CB-B0E9FAEFBC69}"/>
              </a:ext>
            </a:extLst>
          </p:cNvPr>
          <p:cNvSpPr txBox="1"/>
          <p:nvPr/>
        </p:nvSpPr>
        <p:spPr>
          <a:xfrm>
            <a:off x="2301422" y="3331425"/>
            <a:ext cx="628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এছাড়া রক্তের অন্যান্য কাজ হল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E0643-E002-486D-95E1-BFC4120B13D2}"/>
              </a:ext>
            </a:extLst>
          </p:cNvPr>
          <p:cNvSpPr txBox="1"/>
          <p:nvPr/>
        </p:nvSpPr>
        <p:spPr>
          <a:xfrm>
            <a:off x="5138057" y="997645"/>
            <a:ext cx="628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সুতরাং রক্ত আমাদের সাহায্য করে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2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7E6EB-ABE7-464E-A745-A28406BAC5E2}"/>
              </a:ext>
            </a:extLst>
          </p:cNvPr>
          <p:cNvSpPr txBox="1"/>
          <p:nvPr/>
        </p:nvSpPr>
        <p:spPr>
          <a:xfrm>
            <a:off x="5179103" y="304059"/>
            <a:ext cx="16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মূল্যায়ন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89F90-F472-421B-9439-C5590C864CC0}"/>
              </a:ext>
            </a:extLst>
          </p:cNvPr>
          <p:cNvSpPr txBox="1"/>
          <p:nvPr/>
        </p:nvSpPr>
        <p:spPr>
          <a:xfrm>
            <a:off x="0" y="10134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১)রক্ত ফুসফুস কী পরিবহন করে হৃদযন্ত্রেনিয়ে যায় ?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3B285-DE4F-449D-9722-65226AC77490}"/>
              </a:ext>
            </a:extLst>
          </p:cNvPr>
          <p:cNvSpPr txBox="1"/>
          <p:nvPr/>
        </p:nvSpPr>
        <p:spPr>
          <a:xfrm>
            <a:off x="434715" y="16361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r>
              <a:rPr lang="bn-BD" sz="3200" dirty="0"/>
              <a:t>               খ)</a:t>
            </a: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bn-BD" sz="3200" dirty="0"/>
              <a:t>               গ</a:t>
            </a:r>
            <a:r>
              <a:rPr lang="en-US" sz="3200" dirty="0"/>
              <a:t>) N</a:t>
            </a:r>
            <a:r>
              <a:rPr lang="bn-BD" sz="3200" dirty="0"/>
              <a:t>                   ঘ)</a:t>
            </a:r>
            <a:r>
              <a:rPr lang="en-US" sz="3200" dirty="0"/>
              <a:t> C</a:t>
            </a:r>
            <a:r>
              <a:rPr lang="bn-BD" sz="3200" dirty="0"/>
              <a:t> </a:t>
            </a:r>
            <a:endParaRPr lang="en-US" sz="32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7082B-12F2-45E5-9C3C-08E92216DA1F}"/>
              </a:ext>
            </a:extLst>
          </p:cNvPr>
          <p:cNvSpPr txBox="1"/>
          <p:nvPr/>
        </p:nvSpPr>
        <p:spPr>
          <a:xfrm>
            <a:off x="0" y="2221215"/>
            <a:ext cx="1148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en-US" sz="3200" dirty="0"/>
              <a:t>)</a:t>
            </a:r>
            <a:r>
              <a:rPr lang="bn-BD" sz="3200" dirty="0"/>
              <a:t>আমাদের দেহের নাইট্রোজেনঘটিত বর্জ্য কোথায় পরিষোধিত হয় ?</a:t>
            </a:r>
            <a:r>
              <a:rPr lang="en-US" sz="3200" baseline="30000" dirty="0"/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2545-4B74-4AD4-A830-587174777BC7}"/>
              </a:ext>
            </a:extLst>
          </p:cNvPr>
          <p:cNvSpPr txBox="1"/>
          <p:nvPr/>
        </p:nvSpPr>
        <p:spPr>
          <a:xfrm>
            <a:off x="434715" y="2814094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ফুসফুসে খ) বৃক্কে গ) চামড়ায় ঘ) হৃদযন্ত্রে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792DB-3CA2-4B1A-8B90-4A517E7B5939}"/>
              </a:ext>
            </a:extLst>
          </p:cNvPr>
          <p:cNvSpPr txBox="1"/>
          <p:nvPr/>
        </p:nvSpPr>
        <p:spPr>
          <a:xfrm>
            <a:off x="0" y="3501775"/>
            <a:ext cx="894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৩) কোন ধরনের রক্ত কনিকা এন্টিবডি তৈরী করে?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0E2BA-E4D6-414B-ACF7-4FD840EF0ECF}"/>
              </a:ext>
            </a:extLst>
          </p:cNvPr>
          <p:cNvSpPr txBox="1"/>
          <p:nvPr/>
        </p:nvSpPr>
        <p:spPr>
          <a:xfrm>
            <a:off x="434716" y="4146460"/>
            <a:ext cx="948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লোহিত </a:t>
            </a:r>
            <a:r>
              <a:rPr lang="en-US" sz="3200" dirty="0"/>
              <a:t>      </a:t>
            </a:r>
            <a:r>
              <a:rPr lang="bn-BD" sz="3200" dirty="0"/>
              <a:t>খ) শ্বেত           গ) অনুচক্রিকা    ঘ) রক্তরস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35B41-9198-41E4-A77A-A5DC7479DAAB}"/>
              </a:ext>
            </a:extLst>
          </p:cNvPr>
          <p:cNvSpPr txBox="1"/>
          <p:nvPr/>
        </p:nvSpPr>
        <p:spPr>
          <a:xfrm>
            <a:off x="0" y="48440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৪) দেহের তাপমাত্রা নিয়ন্ত্রন করে কোনটি ?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36A7B-C430-4108-AFDD-10EDED52B0BF}"/>
              </a:ext>
            </a:extLst>
          </p:cNvPr>
          <p:cNvSpPr txBox="1"/>
          <p:nvPr/>
        </p:nvSpPr>
        <p:spPr>
          <a:xfrm>
            <a:off x="434715" y="5488698"/>
            <a:ext cx="69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চামড়া খ) ফুসফুস গ)</a:t>
            </a:r>
            <a:r>
              <a:rPr lang="en-US" sz="3200" dirty="0"/>
              <a:t> </a:t>
            </a:r>
            <a:r>
              <a:rPr lang="bn-BD" sz="3200" dirty="0"/>
              <a:t>বৃক্ক ঘ)রক্ত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"/>
    </mc:Choice>
    <mc:Fallback xmlns="">
      <p:transition spd="slow" advTm="94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7E6EB-ABE7-464E-A745-A28406BAC5E2}"/>
              </a:ext>
            </a:extLst>
          </p:cNvPr>
          <p:cNvSpPr txBox="1"/>
          <p:nvPr/>
        </p:nvSpPr>
        <p:spPr>
          <a:xfrm>
            <a:off x="3349053" y="261307"/>
            <a:ext cx="54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এবার চল উত্তর গুলি মিলিয়ে নেই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89F90-F472-421B-9439-C5590C864CC0}"/>
              </a:ext>
            </a:extLst>
          </p:cNvPr>
          <p:cNvSpPr txBox="1"/>
          <p:nvPr/>
        </p:nvSpPr>
        <p:spPr>
          <a:xfrm>
            <a:off x="0" y="101343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১)রক্ত ফুসফুস কী পরিবহন করে হৃদযন্ত্রেনিয়ে যায় ?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3B285-DE4F-449D-9722-65226AC77490}"/>
              </a:ext>
            </a:extLst>
          </p:cNvPr>
          <p:cNvSpPr txBox="1"/>
          <p:nvPr/>
        </p:nvSpPr>
        <p:spPr>
          <a:xfrm>
            <a:off x="434715" y="16361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</a:t>
            </a:r>
            <a:r>
              <a:rPr lang="en-US" sz="3200" dirty="0"/>
              <a:t> O</a:t>
            </a:r>
            <a:r>
              <a:rPr lang="en-US" sz="3200" baseline="-25000" dirty="0"/>
              <a:t>2</a:t>
            </a:r>
            <a:r>
              <a:rPr lang="bn-BD" sz="3200" dirty="0"/>
              <a:t>               খ)</a:t>
            </a: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bn-BD" sz="3200" dirty="0"/>
              <a:t>               গ</a:t>
            </a:r>
            <a:r>
              <a:rPr lang="en-US" sz="3200" dirty="0"/>
              <a:t>) N</a:t>
            </a:r>
            <a:r>
              <a:rPr lang="bn-BD" sz="3200" dirty="0"/>
              <a:t>                   ঘ)</a:t>
            </a:r>
            <a:r>
              <a:rPr lang="en-US" sz="3200" dirty="0"/>
              <a:t> C</a:t>
            </a:r>
            <a:r>
              <a:rPr lang="bn-BD" sz="3200" dirty="0"/>
              <a:t> </a:t>
            </a:r>
            <a:endParaRPr lang="en-US" sz="32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7082B-12F2-45E5-9C3C-08E92216DA1F}"/>
              </a:ext>
            </a:extLst>
          </p:cNvPr>
          <p:cNvSpPr txBox="1"/>
          <p:nvPr/>
        </p:nvSpPr>
        <p:spPr>
          <a:xfrm>
            <a:off x="0" y="2221215"/>
            <a:ext cx="1148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en-US" sz="3200" dirty="0"/>
              <a:t>)</a:t>
            </a:r>
            <a:r>
              <a:rPr lang="bn-BD" sz="3200" dirty="0"/>
              <a:t>আমাদের দেহের নাইট্রোজেনঘটিত বর্জ্য কোথায় পরিষোধিত হয় ?</a:t>
            </a:r>
            <a:r>
              <a:rPr lang="en-US" sz="3200" baseline="30000" dirty="0"/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2545-4B74-4AD4-A830-587174777BC7}"/>
              </a:ext>
            </a:extLst>
          </p:cNvPr>
          <p:cNvSpPr txBox="1"/>
          <p:nvPr/>
        </p:nvSpPr>
        <p:spPr>
          <a:xfrm>
            <a:off x="434715" y="2814094"/>
            <a:ext cx="824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ফুসফুসে খ) বৃক্কে গ) চামড়ায় ঘ) হৃদযন্ত্রে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792DB-3CA2-4B1A-8B90-4A517E7B5939}"/>
              </a:ext>
            </a:extLst>
          </p:cNvPr>
          <p:cNvSpPr txBox="1"/>
          <p:nvPr/>
        </p:nvSpPr>
        <p:spPr>
          <a:xfrm>
            <a:off x="0" y="3501775"/>
            <a:ext cx="894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৩) কোন ধরনের রক্ত কনিকা এন্টিবডি তৈরী করে?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0E2BA-E4D6-414B-ACF7-4FD840EF0ECF}"/>
              </a:ext>
            </a:extLst>
          </p:cNvPr>
          <p:cNvSpPr txBox="1"/>
          <p:nvPr/>
        </p:nvSpPr>
        <p:spPr>
          <a:xfrm>
            <a:off x="434716" y="4146460"/>
            <a:ext cx="948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লোহিত </a:t>
            </a:r>
            <a:r>
              <a:rPr lang="en-US" sz="3200" dirty="0"/>
              <a:t>      </a:t>
            </a:r>
            <a:r>
              <a:rPr lang="bn-BD" sz="3200" dirty="0"/>
              <a:t>খ) শ্বেত           গ) অনুচক্রিকা    ঘ) রক্তরস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35B41-9198-41E4-A77A-A5DC7479DAAB}"/>
              </a:ext>
            </a:extLst>
          </p:cNvPr>
          <p:cNvSpPr txBox="1"/>
          <p:nvPr/>
        </p:nvSpPr>
        <p:spPr>
          <a:xfrm>
            <a:off x="0" y="48440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৪) দেহের তাপমাত্রা নিয়ন্ত্রন করে কোনটি ?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36A7B-C430-4108-AFDD-10EDED52B0BF}"/>
              </a:ext>
            </a:extLst>
          </p:cNvPr>
          <p:cNvSpPr txBox="1"/>
          <p:nvPr/>
        </p:nvSpPr>
        <p:spPr>
          <a:xfrm>
            <a:off x="434715" y="5488698"/>
            <a:ext cx="691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ক) চামড়া খ) ফুসফুস গ)</a:t>
            </a:r>
            <a:r>
              <a:rPr lang="en-US" sz="3200" dirty="0"/>
              <a:t> </a:t>
            </a:r>
            <a:r>
              <a:rPr lang="bn-BD" sz="3200" dirty="0"/>
              <a:t>বৃক্ক ঘ)রক্ত </a:t>
            </a:r>
            <a:endParaRPr lang="en-US" sz="3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FE325F-2E2E-448F-AB9E-F3CE0407CA50}"/>
              </a:ext>
            </a:extLst>
          </p:cNvPr>
          <p:cNvSpPr/>
          <p:nvPr/>
        </p:nvSpPr>
        <p:spPr>
          <a:xfrm>
            <a:off x="434715" y="1636157"/>
            <a:ext cx="1364105" cy="584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883563-A2E5-4A73-A8EA-88441381E8BB}"/>
              </a:ext>
            </a:extLst>
          </p:cNvPr>
          <p:cNvSpPr/>
          <p:nvPr/>
        </p:nvSpPr>
        <p:spPr>
          <a:xfrm>
            <a:off x="2667000" y="2822550"/>
            <a:ext cx="1364105" cy="584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F0F13-70B7-41AF-91A0-F94C4FCD8D49}"/>
              </a:ext>
            </a:extLst>
          </p:cNvPr>
          <p:cNvSpPr/>
          <p:nvPr/>
        </p:nvSpPr>
        <p:spPr>
          <a:xfrm>
            <a:off x="2845633" y="4112742"/>
            <a:ext cx="1591456" cy="584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19A734-E345-4341-AE1B-243FE5544D4D}"/>
              </a:ext>
            </a:extLst>
          </p:cNvPr>
          <p:cNvSpPr/>
          <p:nvPr/>
        </p:nvSpPr>
        <p:spPr>
          <a:xfrm>
            <a:off x="5300272" y="5443809"/>
            <a:ext cx="1325380" cy="584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"/>
    </mc:Choice>
    <mc:Fallback xmlns="">
      <p:transition spd="slow" advTm="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BD2F3-636B-408C-982B-1C50C90989F3}"/>
              </a:ext>
            </a:extLst>
          </p:cNvPr>
          <p:cNvSpPr txBox="1"/>
          <p:nvPr/>
        </p:nvSpPr>
        <p:spPr>
          <a:xfrm>
            <a:off x="594361" y="3429000"/>
            <a:ext cx="1060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রক্তের কাজ গুলি বাড়ী থকে লিখে নিয়ে আসবে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4AC59-C984-4B75-9596-E73DEC6D3D96}"/>
              </a:ext>
            </a:extLst>
          </p:cNvPr>
          <p:cNvSpPr txBox="1"/>
          <p:nvPr/>
        </p:nvSpPr>
        <p:spPr>
          <a:xfrm>
            <a:off x="4464147" y="2532794"/>
            <a:ext cx="24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বাড়ীর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41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7796" y="997387"/>
            <a:ext cx="739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শাহাদাত হোসেন (সহকারী শিক্ষক)</a:t>
            </a:r>
          </a:p>
          <a:p>
            <a:r>
              <a:rPr lang="bn-BD" sz="3200" dirty="0"/>
              <a:t>ফরিজা খাতুন বালিকা উচ্চ বিদ্যালয় </a:t>
            </a:r>
          </a:p>
          <a:p>
            <a:r>
              <a:rPr lang="bn-BD" sz="3200" dirty="0"/>
              <a:t>ফেঞ্চুগঞ্জ, সিলেট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471273" y="4377705"/>
            <a:ext cx="3850276" cy="178864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বিষয়ঃ বিজ্ঞান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অধ্যায়ঃ৩য়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</a:rPr>
              <a:t>পাঠ –হৃদযন্ত্রের ক্রিয়া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723D7-1295-4B39-883A-45C6A19BFA83}"/>
              </a:ext>
            </a:extLst>
          </p:cNvPr>
          <p:cNvSpPr txBox="1"/>
          <p:nvPr/>
        </p:nvSpPr>
        <p:spPr>
          <a:xfrm>
            <a:off x="5100047" y="278718"/>
            <a:ext cx="32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পরিচিতি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1A4F3-64A9-4EE7-9753-3CE034403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36" b="100000" l="24012" r="65670">
                        <a14:foregroundMark x1="30955" y1="54717" x2="35198" y2="49782"/>
                        <a14:foregroundMark x1="30665" y1="56023" x2="31051" y2="55298"/>
                        <a14:foregroundMark x1="32401" y1="98403" x2="32401" y2="99710"/>
                        <a14:backgroundMark x1="56027" y1="25980" x2="54484" y2="42380"/>
                        <a14:backgroundMark x1="62392" y1="56313" x2="65092" y2="69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16937" r="34059" b="27722"/>
          <a:stretch/>
        </p:blipFill>
        <p:spPr>
          <a:xfrm>
            <a:off x="0" y="110383"/>
            <a:ext cx="4609184" cy="407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EFF941-DDE7-4ECC-AC92-8261FE684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936" y="2224583"/>
            <a:ext cx="3212215" cy="41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AFFF15-4D94-45F9-8E1C-CF6038D30FB7}"/>
              </a:ext>
            </a:extLst>
          </p:cNvPr>
          <p:cNvGrpSpPr/>
          <p:nvPr/>
        </p:nvGrpSpPr>
        <p:grpSpPr>
          <a:xfrm>
            <a:off x="3325317" y="0"/>
            <a:ext cx="7741478" cy="5053642"/>
            <a:chOff x="5681272" y="1891740"/>
            <a:chExt cx="6163456" cy="31908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3E584A6-B1C2-41C6-9F9D-4465B607E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167"/>
            <a:stretch/>
          </p:blipFill>
          <p:spPr>
            <a:xfrm>
              <a:off x="5681272" y="1891740"/>
              <a:ext cx="6163456" cy="3190862"/>
            </a:xfrm>
            <a:prstGeom prst="rect">
              <a:avLst/>
            </a:prstGeom>
          </p:spPr>
        </p:pic>
        <p:pic>
          <p:nvPicPr>
            <p:cNvPr id="5" name="Picture 4" descr="Free Download | Building Set House Appartment Book Store Farm Industry  School Market Buildings PNG Images, building, set, house Vector Arts, PSD  Files And Background">
              <a:extLst>
                <a:ext uri="{FF2B5EF4-FFF2-40B4-BE49-F238E27FC236}">
                  <a16:creationId xmlns:a16="http://schemas.microsoft.com/office/drawing/2014/main" id="{4F34800D-59A8-4B4F-858D-9143517C1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833" b="97778" l="56389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913"/>
            <a:stretch/>
          </p:blipFill>
          <p:spPr bwMode="auto">
            <a:xfrm>
              <a:off x="10570055" y="2960163"/>
              <a:ext cx="1098540" cy="836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ree Download | Building Set House Appartment Book Store Farm Industry  School Market Buildings PNG Images, building, set, house Vector Arts, PSD  Files And Background">
              <a:extLst>
                <a:ext uri="{FF2B5EF4-FFF2-40B4-BE49-F238E27FC236}">
                  <a16:creationId xmlns:a16="http://schemas.microsoft.com/office/drawing/2014/main" id="{FBAA9185-51A5-4F17-B497-96F290645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833" b="97778" l="56389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913"/>
            <a:stretch/>
          </p:blipFill>
          <p:spPr bwMode="auto">
            <a:xfrm>
              <a:off x="9799562" y="2738490"/>
              <a:ext cx="746332" cy="56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Free Download | Building Set House Appartment Book Store Farm Industry  School Market Buildings PNG Images, building, set, house Vector Arts, PSD  Files And Background">
              <a:extLst>
                <a:ext uri="{FF2B5EF4-FFF2-40B4-BE49-F238E27FC236}">
                  <a16:creationId xmlns:a16="http://schemas.microsoft.com/office/drawing/2014/main" id="{3D476138-8D4B-49D0-B74F-C72B2F5412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833" b="97778" l="56389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913"/>
            <a:stretch/>
          </p:blipFill>
          <p:spPr bwMode="auto">
            <a:xfrm>
              <a:off x="8830020" y="2715142"/>
              <a:ext cx="1098540" cy="836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ityscape with houses and industry in a hilly landscape - Buy this stock  illustration and explore similar illustrations at Adobe Stock | Adobe Stock">
              <a:extLst>
                <a:ext uri="{FF2B5EF4-FFF2-40B4-BE49-F238E27FC236}">
                  <a16:creationId xmlns:a16="http://schemas.microsoft.com/office/drawing/2014/main" id="{EC30C331-E2EC-4B99-809A-1B113DB4DC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8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40" b="16196"/>
            <a:stretch/>
          </p:blipFill>
          <p:spPr bwMode="auto">
            <a:xfrm>
              <a:off x="7042468" y="3288603"/>
              <a:ext cx="2166391" cy="101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Free Download | Building Set House Appartment Book Store Farm Industry  School Market Buildings PNG Images, building, set, house Vector Arts, PSD  Files And Background">
              <a:extLst>
                <a:ext uri="{FF2B5EF4-FFF2-40B4-BE49-F238E27FC236}">
                  <a16:creationId xmlns:a16="http://schemas.microsoft.com/office/drawing/2014/main" id="{B476DDB9-DBB7-4A80-BD1C-2C34E645B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833" b="97778" l="56389" r="99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913"/>
            <a:stretch/>
          </p:blipFill>
          <p:spPr bwMode="auto">
            <a:xfrm>
              <a:off x="9912822" y="3627469"/>
              <a:ext cx="1669590" cy="127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27739E59-5746-4E1E-A172-46DF2DF0F5A5}"/>
                </a:ext>
              </a:extLst>
            </p:cNvPr>
            <p:cNvSpPr/>
            <p:nvPr/>
          </p:nvSpPr>
          <p:spPr>
            <a:xfrm>
              <a:off x="7645295" y="2738490"/>
              <a:ext cx="855433" cy="508371"/>
            </a:xfrm>
            <a:prstGeom prst="cloudCallout">
              <a:avLst>
                <a:gd name="adj1" fmla="val -64642"/>
                <a:gd name="adj2" fmla="val 801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D12DAF-B668-41BB-AD8D-0FE00E6BC84A}"/>
              </a:ext>
            </a:extLst>
          </p:cNvPr>
          <p:cNvGrpSpPr/>
          <p:nvPr/>
        </p:nvGrpSpPr>
        <p:grpSpPr>
          <a:xfrm rot="19553004">
            <a:off x="8144568" y="2981470"/>
            <a:ext cx="561824" cy="368115"/>
            <a:chOff x="1499959" y="4160055"/>
            <a:chExt cx="561824" cy="36811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946C6A68-C7F2-484A-9ED5-A4B3C4075FDE}"/>
                </a:ext>
              </a:extLst>
            </p:cNvPr>
            <p:cNvSpPr/>
            <p:nvPr/>
          </p:nvSpPr>
          <p:spPr>
            <a:xfrm>
              <a:off x="1499959" y="4160055"/>
              <a:ext cx="366963" cy="349027"/>
            </a:xfrm>
            <a:prstGeom prst="cloud">
              <a:avLst/>
            </a:prstGeom>
            <a:solidFill>
              <a:srgbClr val="FBB9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89C35A42-0A5C-4079-9D50-AF7651281522}"/>
                </a:ext>
              </a:extLst>
            </p:cNvPr>
            <p:cNvSpPr/>
            <p:nvPr/>
          </p:nvSpPr>
          <p:spPr>
            <a:xfrm rot="2372635">
              <a:off x="1873111" y="4180310"/>
              <a:ext cx="188672" cy="347860"/>
            </a:xfrm>
            <a:prstGeom prst="ca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ightning Bolt 14">
              <a:extLst>
                <a:ext uri="{FF2B5EF4-FFF2-40B4-BE49-F238E27FC236}">
                  <a16:creationId xmlns:a16="http://schemas.microsoft.com/office/drawing/2014/main" id="{40B34A39-890D-43A2-A6C2-1E05B7F7669A}"/>
                </a:ext>
              </a:extLst>
            </p:cNvPr>
            <p:cNvSpPr/>
            <p:nvPr/>
          </p:nvSpPr>
          <p:spPr>
            <a:xfrm>
              <a:off x="1610872" y="4282053"/>
              <a:ext cx="224137" cy="224137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0170E375-7249-40BD-9797-018CE7EB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6692" flipH="1">
            <a:off x="7288662" y="2944333"/>
            <a:ext cx="558917" cy="2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9671E1-E7DE-48B5-879D-D75A4931405A}"/>
              </a:ext>
            </a:extLst>
          </p:cNvPr>
          <p:cNvSpPr txBox="1"/>
          <p:nvPr/>
        </p:nvSpPr>
        <p:spPr>
          <a:xfrm>
            <a:off x="260173" y="5162769"/>
            <a:ext cx="118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কী বলতে পারবে আমাদের তৈরীকৃত বর্জ্য কীভাবে সমুদ্রে গিয়ে পড়ে ?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7622E-B7FD-4454-AB9F-23CD5E06B704}"/>
              </a:ext>
            </a:extLst>
          </p:cNvPr>
          <p:cNvSpPr txBox="1"/>
          <p:nvPr/>
        </p:nvSpPr>
        <p:spPr>
          <a:xfrm>
            <a:off x="260173" y="5753034"/>
            <a:ext cx="11862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ঠিক বলেছ আমাদের স্থানীয় ড্রেন, খাল এবং নদীর পানিতে ভেসে গিয়ে সমুদ্রে পড়ে এবং আমাদের পরিবেশকে ময়লা আবর্জনামুক্ত রাখে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4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3.125E-6 0.00023 C 0.00039 0.00926 -0.00026 0.01921 0.00104 0.02824 C 0.00144 0.03055 0.00326 0.03009 0.0043 0.03055 C 0.01029 0.03217 0.0267 0.03541 0.03464 0.03703 C 0.04414 0.04189 0.03386 0.03703 0.05091 0.04143 C 0.05274 0.04189 0.05456 0.04305 0.05638 0.04351 C 0.0599 0.04467 0.06354 0.04513 0.06719 0.04583 C 0.06901 0.04652 0.07084 0.04722 0.07253 0.04791 C 0.07409 0.04861 0.07539 0.04953 0.07696 0.05023 C 0.07904 0.05092 0.08125 0.05185 0.08347 0.05254 C 0.08568 0.05393 0.08776 0.05578 0.08985 0.05694 C 0.09141 0.05763 0.09284 0.05833 0.09427 0.05902 C 0.09649 0.06041 0.09857 0.06203 0.10078 0.06342 C 0.10183 0.06412 0.103 0.06458 0.10404 0.06574 L 0.10834 0.07013 C 0.10912 0.07222 0.10964 0.07453 0.11055 0.07662 C 0.11146 0.07893 0.11302 0.08055 0.11381 0.0831 C 0.11446 0.08518 0.11446 0.0875 0.11498 0.08981 C 0.11446 0.09259 0.11433 0.0956 0.11381 0.09838 C 0.11263 0.10416 0.11107 0.10694 0.10834 0.10972 C 0.10729 0.11064 0.10625 0.11111 0.10521 0.1118 C 0.10404 0.11319 0.10313 0.11504 0.10183 0.1162 C 0.09974 0.11805 0.09545 0.1206 0.09545 0.12083 C 0.09427 0.12199 0.09323 0.12384 0.09206 0.125 C 0.08933 0.12777 0.0849 0.12824 0.08229 0.12939 C 0.08047 0.12986 0.07878 0.13101 0.07696 0.13148 C 0.06654 0.13426 0.05586 0.13472 0.04545 0.13588 C 0.04219 0.13657 0.03894 0.13703 0.03568 0.13796 C 0.03451 0.13842 0.0336 0.14027 0.03256 0.14027 C 0.02305 0.14027 0.01368 0.13888 0.0043 0.13796 L -0.01302 0.13379 C -0.02994 0.12963 -0.01784 0.13356 -0.03047 0.12939 C -0.03659 0.12523 -0.03125 0.12824 -0.04114 0.125 C -0.04518 0.12361 -0.04909 0.12176 -0.05312 0.1206 C -0.05599 0.11967 -0.05885 0.11921 -0.06185 0.11828 C -0.06927 0.1162 -0.0681 0.11574 -0.07591 0.11412 C -0.08307 0.1125 -0.09752 0.10972 -0.09752 0.10995 C -0.09909 0.10879 -0.10039 0.1074 -0.10195 0.1074 C -0.10989 0.1074 -0.11784 0.10787 -0.12578 0.10972 C -0.12799 0.11018 -0.13007 0.1125 -0.13216 0.11412 C -0.13333 0.11481 -0.13437 0.11574 -0.13554 0.1162 C -0.13698 0.11689 -0.13841 0.11736 -0.13984 0.11828 C -0.1414 0.11944 -0.14271 0.12152 -0.14414 0.12268 C -0.15195 0.12893 -0.14882 0.12361 -0.15169 0.12939 L -0.15507 0.13148 C -0.17994 0.13217 -0.20481 0.13171 -0.22981 0.13379 C -0.23203 0.13379 -0.23411 0.13657 -0.23632 0.13796 L -0.24271 0.14236 C -0.24388 0.14305 -0.24492 0.14398 -0.24609 0.14467 C -0.24896 0.14606 -0.25195 0.14699 -0.25468 0.14907 L -0.26119 0.1537 C -0.26979 0.15254 -0.27851 0.15254 -0.28724 0.15115 C -0.28828 0.15092 -0.28932 0.14953 -0.29049 0.14907 C -0.29648 0.1456 -0.2931 0.14861 -0.29687 0.14467 " pathEditMode="relative" rAng="0" ptsTypes="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76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3056 L -0.01003 0.03079 C -0.01289 0.03403 -0.01693 0.03588 -0.01862 0.04144 C -0.02084 0.04885 -0.01719 0.05695 -0.01368 0.0588 C -0.00469 0.06366 0.00416 0.06389 0.01341 0.06528 C 0.02578 0.07269 0.00651 0.06158 0.022 0.06968 C 0.02447 0.07107 0.02695 0.07269 0.02942 0.07408 L 0.03307 0.07616 L 0.03671 0.07848 C 0.03763 0.08056 0.03828 0.08287 0.03919 0.08496 C 0.03997 0.08658 0.04153 0.08727 0.04166 0.08936 C 0.0427 0.1044 0.03919 0.10394 0.03307 0.11112 C 0.0319 0.11274 0.03072 0.11482 0.02942 0.11551 C 0.02057 0.12084 0.03164 0.11436 0.02083 0.11991 C 0.01953 0.12061 0.01836 0.12176 0.01705 0.12199 C 0.01224 0.12315 0.00729 0.12338 0.00234 0.12431 C -0.00053 0.12477 -0.00339 0.1257 -0.00625 0.12639 C -0.01498 0.13149 -0.00625 0.12709 -0.02344 0.13079 C -0.02878 0.13195 -0.03412 0.1338 -0.03946 0.13519 C -0.04688 0.13959 -0.04558 0.13936 -0.05795 0.13959 L -0.29154 0.14167 C -0.2931 0.14237 -0.2948 0.14352 -0.29649 0.14399 C -0.3099 0.14769 -0.30378 0.14283 -0.3099 0.14838 " pathEditMode="relative" rAng="0" ptsTypes="AAAAAAAAAAAAAAAAAAAAAAA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730F8B-44A6-4346-99D1-8FEAEDC29C54}"/>
              </a:ext>
            </a:extLst>
          </p:cNvPr>
          <p:cNvSpPr/>
          <p:nvPr/>
        </p:nvSpPr>
        <p:spPr>
          <a:xfrm>
            <a:off x="7724439" y="2634014"/>
            <a:ext cx="2560434" cy="2174789"/>
          </a:xfrm>
          <a:custGeom>
            <a:avLst/>
            <a:gdLst>
              <a:gd name="connsiteX0" fmla="*/ 1225904 w 2560434"/>
              <a:gd name="connsiteY0" fmla="*/ 0 h 2174789"/>
              <a:gd name="connsiteX1" fmla="*/ 1201191 w 2560434"/>
              <a:gd name="connsiteY1" fmla="*/ 86497 h 2174789"/>
              <a:gd name="connsiteX2" fmla="*/ 1176477 w 2560434"/>
              <a:gd name="connsiteY2" fmla="*/ 135924 h 2174789"/>
              <a:gd name="connsiteX3" fmla="*/ 1164120 w 2560434"/>
              <a:gd name="connsiteY3" fmla="*/ 185351 h 2174789"/>
              <a:gd name="connsiteX4" fmla="*/ 1127050 w 2560434"/>
              <a:gd name="connsiteY4" fmla="*/ 234778 h 2174789"/>
              <a:gd name="connsiteX5" fmla="*/ 1114693 w 2560434"/>
              <a:gd name="connsiteY5" fmla="*/ 271848 h 2174789"/>
              <a:gd name="connsiteX6" fmla="*/ 1040553 w 2560434"/>
              <a:gd name="connsiteY6" fmla="*/ 321276 h 2174789"/>
              <a:gd name="connsiteX7" fmla="*/ 954056 w 2560434"/>
              <a:gd name="connsiteY7" fmla="*/ 358346 h 2174789"/>
              <a:gd name="connsiteX8" fmla="*/ 916985 w 2560434"/>
              <a:gd name="connsiteY8" fmla="*/ 383059 h 2174789"/>
              <a:gd name="connsiteX9" fmla="*/ 879915 w 2560434"/>
              <a:gd name="connsiteY9" fmla="*/ 395416 h 2174789"/>
              <a:gd name="connsiteX10" fmla="*/ 830488 w 2560434"/>
              <a:gd name="connsiteY10" fmla="*/ 420130 h 2174789"/>
              <a:gd name="connsiteX11" fmla="*/ 793418 w 2560434"/>
              <a:gd name="connsiteY11" fmla="*/ 432486 h 2174789"/>
              <a:gd name="connsiteX12" fmla="*/ 743991 w 2560434"/>
              <a:gd name="connsiteY12" fmla="*/ 457200 h 2174789"/>
              <a:gd name="connsiteX13" fmla="*/ 706920 w 2560434"/>
              <a:gd name="connsiteY13" fmla="*/ 469557 h 2174789"/>
              <a:gd name="connsiteX14" fmla="*/ 570996 w 2560434"/>
              <a:gd name="connsiteY14" fmla="*/ 531340 h 2174789"/>
              <a:gd name="connsiteX15" fmla="*/ 533926 w 2560434"/>
              <a:gd name="connsiteY15" fmla="*/ 556054 h 2174789"/>
              <a:gd name="connsiteX16" fmla="*/ 484499 w 2560434"/>
              <a:gd name="connsiteY16" fmla="*/ 580767 h 2174789"/>
              <a:gd name="connsiteX17" fmla="*/ 398001 w 2560434"/>
              <a:gd name="connsiteY17" fmla="*/ 667265 h 2174789"/>
              <a:gd name="connsiteX18" fmla="*/ 311504 w 2560434"/>
              <a:gd name="connsiteY18" fmla="*/ 729048 h 2174789"/>
              <a:gd name="connsiteX19" fmla="*/ 286791 w 2560434"/>
              <a:gd name="connsiteY19" fmla="*/ 766119 h 2174789"/>
              <a:gd name="connsiteX20" fmla="*/ 262077 w 2560434"/>
              <a:gd name="connsiteY20" fmla="*/ 852616 h 2174789"/>
              <a:gd name="connsiteX21" fmla="*/ 237364 w 2560434"/>
              <a:gd name="connsiteY21" fmla="*/ 1272746 h 2174789"/>
              <a:gd name="connsiteX22" fmla="*/ 212650 w 2560434"/>
              <a:gd name="connsiteY22" fmla="*/ 1408670 h 2174789"/>
              <a:gd name="connsiteX23" fmla="*/ 126153 w 2560434"/>
              <a:gd name="connsiteY23" fmla="*/ 1482811 h 2174789"/>
              <a:gd name="connsiteX24" fmla="*/ 39656 w 2560434"/>
              <a:gd name="connsiteY24" fmla="*/ 1594021 h 2174789"/>
              <a:gd name="connsiteX25" fmla="*/ 14942 w 2560434"/>
              <a:gd name="connsiteY25" fmla="*/ 1643448 h 2174789"/>
              <a:gd name="connsiteX26" fmla="*/ 27299 w 2560434"/>
              <a:gd name="connsiteY26" fmla="*/ 1952367 h 2174789"/>
              <a:gd name="connsiteX27" fmla="*/ 52012 w 2560434"/>
              <a:gd name="connsiteY27" fmla="*/ 1989438 h 2174789"/>
              <a:gd name="connsiteX28" fmla="*/ 126153 w 2560434"/>
              <a:gd name="connsiteY28" fmla="*/ 2063578 h 2174789"/>
              <a:gd name="connsiteX29" fmla="*/ 262077 w 2560434"/>
              <a:gd name="connsiteY29" fmla="*/ 2150076 h 2174789"/>
              <a:gd name="connsiteX30" fmla="*/ 348574 w 2560434"/>
              <a:gd name="connsiteY30" fmla="*/ 2174789 h 2174789"/>
              <a:gd name="connsiteX31" fmla="*/ 1213547 w 2560434"/>
              <a:gd name="connsiteY31" fmla="*/ 2162432 h 2174789"/>
              <a:gd name="connsiteX32" fmla="*/ 1300045 w 2560434"/>
              <a:gd name="connsiteY32" fmla="*/ 2150076 h 2174789"/>
              <a:gd name="connsiteX33" fmla="*/ 1683104 w 2560434"/>
              <a:gd name="connsiteY33" fmla="*/ 2137719 h 2174789"/>
              <a:gd name="connsiteX34" fmla="*/ 1757245 w 2560434"/>
              <a:gd name="connsiteY34" fmla="*/ 2113005 h 2174789"/>
              <a:gd name="connsiteX35" fmla="*/ 1843742 w 2560434"/>
              <a:gd name="connsiteY35" fmla="*/ 2001794 h 2174789"/>
              <a:gd name="connsiteX36" fmla="*/ 1905526 w 2560434"/>
              <a:gd name="connsiteY36" fmla="*/ 1915297 h 2174789"/>
              <a:gd name="connsiteX37" fmla="*/ 1930239 w 2560434"/>
              <a:gd name="connsiteY37" fmla="*/ 1828800 h 2174789"/>
              <a:gd name="connsiteX38" fmla="*/ 1942596 w 2560434"/>
              <a:gd name="connsiteY38" fmla="*/ 1791730 h 2174789"/>
              <a:gd name="connsiteX39" fmla="*/ 1967310 w 2560434"/>
              <a:gd name="connsiteY39" fmla="*/ 1692876 h 2174789"/>
              <a:gd name="connsiteX40" fmla="*/ 1992023 w 2560434"/>
              <a:gd name="connsiteY40" fmla="*/ 1594021 h 2174789"/>
              <a:gd name="connsiteX41" fmla="*/ 2004380 w 2560434"/>
              <a:gd name="connsiteY41" fmla="*/ 1556951 h 2174789"/>
              <a:gd name="connsiteX42" fmla="*/ 2041450 w 2560434"/>
              <a:gd name="connsiteY42" fmla="*/ 1408670 h 2174789"/>
              <a:gd name="connsiteX43" fmla="*/ 2090877 w 2560434"/>
              <a:gd name="connsiteY43" fmla="*/ 1334530 h 2174789"/>
              <a:gd name="connsiteX44" fmla="*/ 2140304 w 2560434"/>
              <a:gd name="connsiteY44" fmla="*/ 1322173 h 2174789"/>
              <a:gd name="connsiteX45" fmla="*/ 2177374 w 2560434"/>
              <a:gd name="connsiteY45" fmla="*/ 1285103 h 2174789"/>
              <a:gd name="connsiteX46" fmla="*/ 2226801 w 2560434"/>
              <a:gd name="connsiteY46" fmla="*/ 1260389 h 2174789"/>
              <a:gd name="connsiteX47" fmla="*/ 2387439 w 2560434"/>
              <a:gd name="connsiteY47" fmla="*/ 1149178 h 2174789"/>
              <a:gd name="connsiteX48" fmla="*/ 2498650 w 2560434"/>
              <a:gd name="connsiteY48" fmla="*/ 1025611 h 2174789"/>
              <a:gd name="connsiteX49" fmla="*/ 2535720 w 2560434"/>
              <a:gd name="connsiteY49" fmla="*/ 914400 h 2174789"/>
              <a:gd name="connsiteX50" fmla="*/ 2560434 w 2560434"/>
              <a:gd name="connsiteY50" fmla="*/ 778476 h 2174789"/>
              <a:gd name="connsiteX51" fmla="*/ 2548077 w 2560434"/>
              <a:gd name="connsiteY51" fmla="*/ 345989 h 2174789"/>
              <a:gd name="connsiteX52" fmla="*/ 2523364 w 2560434"/>
              <a:gd name="connsiteY52" fmla="*/ 271848 h 2174789"/>
              <a:gd name="connsiteX53" fmla="*/ 2511007 w 2560434"/>
              <a:gd name="connsiteY53" fmla="*/ 234778 h 2174789"/>
              <a:gd name="connsiteX54" fmla="*/ 2498650 w 2560434"/>
              <a:gd name="connsiteY54" fmla="*/ 234778 h 21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0434" h="2174789">
                <a:moveTo>
                  <a:pt x="1225904" y="0"/>
                </a:moveTo>
                <a:cubicBezTo>
                  <a:pt x="1217666" y="28832"/>
                  <a:pt x="1211439" y="58316"/>
                  <a:pt x="1201191" y="86497"/>
                </a:cubicBezTo>
                <a:cubicBezTo>
                  <a:pt x="1194896" y="103808"/>
                  <a:pt x="1182945" y="118676"/>
                  <a:pt x="1176477" y="135924"/>
                </a:cubicBezTo>
                <a:cubicBezTo>
                  <a:pt x="1170514" y="151825"/>
                  <a:pt x="1171715" y="170161"/>
                  <a:pt x="1164120" y="185351"/>
                </a:cubicBezTo>
                <a:cubicBezTo>
                  <a:pt x="1154910" y="203771"/>
                  <a:pt x="1139407" y="218302"/>
                  <a:pt x="1127050" y="234778"/>
                </a:cubicBezTo>
                <a:cubicBezTo>
                  <a:pt x="1122931" y="247135"/>
                  <a:pt x="1123903" y="262638"/>
                  <a:pt x="1114693" y="271848"/>
                </a:cubicBezTo>
                <a:cubicBezTo>
                  <a:pt x="1093691" y="292851"/>
                  <a:pt x="1065266" y="304800"/>
                  <a:pt x="1040553" y="321276"/>
                </a:cubicBezTo>
                <a:cubicBezTo>
                  <a:pt x="989355" y="355409"/>
                  <a:pt x="1017888" y="342388"/>
                  <a:pt x="954056" y="358346"/>
                </a:cubicBezTo>
                <a:cubicBezTo>
                  <a:pt x="941699" y="366584"/>
                  <a:pt x="930268" y="376417"/>
                  <a:pt x="916985" y="383059"/>
                </a:cubicBezTo>
                <a:cubicBezTo>
                  <a:pt x="905335" y="388884"/>
                  <a:pt x="891887" y="390285"/>
                  <a:pt x="879915" y="395416"/>
                </a:cubicBezTo>
                <a:cubicBezTo>
                  <a:pt x="862984" y="402672"/>
                  <a:pt x="847419" y="412874"/>
                  <a:pt x="830488" y="420130"/>
                </a:cubicBezTo>
                <a:cubicBezTo>
                  <a:pt x="818516" y="425261"/>
                  <a:pt x="805390" y="427355"/>
                  <a:pt x="793418" y="432486"/>
                </a:cubicBezTo>
                <a:cubicBezTo>
                  <a:pt x="776487" y="439742"/>
                  <a:pt x="760922" y="449944"/>
                  <a:pt x="743991" y="457200"/>
                </a:cubicBezTo>
                <a:cubicBezTo>
                  <a:pt x="732019" y="462331"/>
                  <a:pt x="718778" y="464167"/>
                  <a:pt x="706920" y="469557"/>
                </a:cubicBezTo>
                <a:cubicBezTo>
                  <a:pt x="554982" y="538619"/>
                  <a:pt x="657665" y="502452"/>
                  <a:pt x="570996" y="531340"/>
                </a:cubicBezTo>
                <a:cubicBezTo>
                  <a:pt x="558639" y="539578"/>
                  <a:pt x="546820" y="548686"/>
                  <a:pt x="533926" y="556054"/>
                </a:cubicBezTo>
                <a:cubicBezTo>
                  <a:pt x="517933" y="565193"/>
                  <a:pt x="498756" y="569103"/>
                  <a:pt x="484499" y="580767"/>
                </a:cubicBezTo>
                <a:cubicBezTo>
                  <a:pt x="452940" y="606588"/>
                  <a:pt x="431928" y="644647"/>
                  <a:pt x="398001" y="667265"/>
                </a:cubicBezTo>
                <a:cubicBezTo>
                  <a:pt x="343795" y="703402"/>
                  <a:pt x="372812" y="683068"/>
                  <a:pt x="311504" y="729048"/>
                </a:cubicBezTo>
                <a:cubicBezTo>
                  <a:pt x="303266" y="741405"/>
                  <a:pt x="293433" y="752836"/>
                  <a:pt x="286791" y="766119"/>
                </a:cubicBezTo>
                <a:cubicBezTo>
                  <a:pt x="277927" y="783848"/>
                  <a:pt x="266037" y="836777"/>
                  <a:pt x="262077" y="852616"/>
                </a:cubicBezTo>
                <a:cubicBezTo>
                  <a:pt x="253839" y="992659"/>
                  <a:pt x="247856" y="1132853"/>
                  <a:pt x="237364" y="1272746"/>
                </a:cubicBezTo>
                <a:cubicBezTo>
                  <a:pt x="237238" y="1274430"/>
                  <a:pt x="216773" y="1400423"/>
                  <a:pt x="212650" y="1408670"/>
                </a:cubicBezTo>
                <a:cubicBezTo>
                  <a:pt x="201153" y="1431665"/>
                  <a:pt x="142259" y="1469005"/>
                  <a:pt x="126153" y="1482811"/>
                </a:cubicBezTo>
                <a:cubicBezTo>
                  <a:pt x="90557" y="1513322"/>
                  <a:pt x="60574" y="1552186"/>
                  <a:pt x="39656" y="1594021"/>
                </a:cubicBezTo>
                <a:lnTo>
                  <a:pt x="14942" y="1643448"/>
                </a:lnTo>
                <a:cubicBezTo>
                  <a:pt x="-4627" y="1780426"/>
                  <a:pt x="-9181" y="1760846"/>
                  <a:pt x="27299" y="1952367"/>
                </a:cubicBezTo>
                <a:cubicBezTo>
                  <a:pt x="30078" y="1966956"/>
                  <a:pt x="42145" y="1978338"/>
                  <a:pt x="52012" y="1989438"/>
                </a:cubicBezTo>
                <a:cubicBezTo>
                  <a:pt x="75232" y="2015560"/>
                  <a:pt x="97073" y="2044191"/>
                  <a:pt x="126153" y="2063578"/>
                </a:cubicBezTo>
                <a:cubicBezTo>
                  <a:pt x="133950" y="2068776"/>
                  <a:pt x="244629" y="2144260"/>
                  <a:pt x="262077" y="2150076"/>
                </a:cubicBezTo>
                <a:cubicBezTo>
                  <a:pt x="315258" y="2167802"/>
                  <a:pt x="286511" y="2159273"/>
                  <a:pt x="348574" y="2174789"/>
                </a:cubicBezTo>
                <a:lnTo>
                  <a:pt x="1213547" y="2162432"/>
                </a:lnTo>
                <a:cubicBezTo>
                  <a:pt x="1242663" y="2161676"/>
                  <a:pt x="1270960" y="2151607"/>
                  <a:pt x="1300045" y="2150076"/>
                </a:cubicBezTo>
                <a:cubicBezTo>
                  <a:pt x="1427621" y="2143362"/>
                  <a:pt x="1555418" y="2141838"/>
                  <a:pt x="1683104" y="2137719"/>
                </a:cubicBezTo>
                <a:cubicBezTo>
                  <a:pt x="1707818" y="2129481"/>
                  <a:pt x="1735267" y="2126991"/>
                  <a:pt x="1757245" y="2113005"/>
                </a:cubicBezTo>
                <a:cubicBezTo>
                  <a:pt x="1828594" y="2067601"/>
                  <a:pt x="1808192" y="2058674"/>
                  <a:pt x="1843742" y="2001794"/>
                </a:cubicBezTo>
                <a:cubicBezTo>
                  <a:pt x="1857731" y="1979412"/>
                  <a:pt x="1892458" y="1941433"/>
                  <a:pt x="1905526" y="1915297"/>
                </a:cubicBezTo>
                <a:cubicBezTo>
                  <a:pt x="1915404" y="1895542"/>
                  <a:pt x="1924959" y="1847281"/>
                  <a:pt x="1930239" y="1828800"/>
                </a:cubicBezTo>
                <a:cubicBezTo>
                  <a:pt x="1933817" y="1816276"/>
                  <a:pt x="1939169" y="1804296"/>
                  <a:pt x="1942596" y="1791730"/>
                </a:cubicBezTo>
                <a:cubicBezTo>
                  <a:pt x="1951533" y="1758961"/>
                  <a:pt x="1959072" y="1725827"/>
                  <a:pt x="1967310" y="1692876"/>
                </a:cubicBezTo>
                <a:cubicBezTo>
                  <a:pt x="1975548" y="1659924"/>
                  <a:pt x="1981282" y="1626244"/>
                  <a:pt x="1992023" y="1594021"/>
                </a:cubicBezTo>
                <a:lnTo>
                  <a:pt x="2004380" y="1556951"/>
                </a:lnTo>
                <a:cubicBezTo>
                  <a:pt x="2023217" y="1406257"/>
                  <a:pt x="1999559" y="1506416"/>
                  <a:pt x="2041450" y="1408670"/>
                </a:cubicBezTo>
                <a:cubicBezTo>
                  <a:pt x="2057708" y="1370734"/>
                  <a:pt x="2046777" y="1359730"/>
                  <a:pt x="2090877" y="1334530"/>
                </a:cubicBezTo>
                <a:cubicBezTo>
                  <a:pt x="2105622" y="1326104"/>
                  <a:pt x="2123828" y="1326292"/>
                  <a:pt x="2140304" y="1322173"/>
                </a:cubicBezTo>
                <a:cubicBezTo>
                  <a:pt x="2152661" y="1309816"/>
                  <a:pt x="2163154" y="1295260"/>
                  <a:pt x="2177374" y="1285103"/>
                </a:cubicBezTo>
                <a:cubicBezTo>
                  <a:pt x="2192363" y="1274396"/>
                  <a:pt x="2211336" y="1270396"/>
                  <a:pt x="2226801" y="1260389"/>
                </a:cubicBezTo>
                <a:cubicBezTo>
                  <a:pt x="2281479" y="1225009"/>
                  <a:pt x="2341388" y="1195229"/>
                  <a:pt x="2387439" y="1149178"/>
                </a:cubicBezTo>
                <a:cubicBezTo>
                  <a:pt x="2400898" y="1135720"/>
                  <a:pt x="2481746" y="1066182"/>
                  <a:pt x="2498650" y="1025611"/>
                </a:cubicBezTo>
                <a:cubicBezTo>
                  <a:pt x="2513679" y="989541"/>
                  <a:pt x="2528057" y="952717"/>
                  <a:pt x="2535720" y="914400"/>
                </a:cubicBezTo>
                <a:cubicBezTo>
                  <a:pt x="2552991" y="828048"/>
                  <a:pt x="2544624" y="873333"/>
                  <a:pt x="2560434" y="778476"/>
                </a:cubicBezTo>
                <a:cubicBezTo>
                  <a:pt x="2556315" y="634314"/>
                  <a:pt x="2558602" y="489826"/>
                  <a:pt x="2548077" y="345989"/>
                </a:cubicBezTo>
                <a:cubicBezTo>
                  <a:pt x="2546176" y="320008"/>
                  <a:pt x="2531602" y="296562"/>
                  <a:pt x="2523364" y="271848"/>
                </a:cubicBezTo>
                <a:cubicBezTo>
                  <a:pt x="2519245" y="259491"/>
                  <a:pt x="2524032" y="234778"/>
                  <a:pt x="2511007" y="234778"/>
                </a:cubicBezTo>
                <a:lnTo>
                  <a:pt x="2498650" y="234778"/>
                </a:lnTo>
              </a:path>
            </a:pathLst>
          </a:custGeom>
          <a:solidFill>
            <a:srgbClr val="FE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6C3DB-8D7C-4EEC-9991-74E377AAB2D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22D3F-F618-4A13-8297-6020DE70C18A}"/>
              </a:ext>
            </a:extLst>
          </p:cNvPr>
          <p:cNvGrpSpPr/>
          <p:nvPr/>
        </p:nvGrpSpPr>
        <p:grpSpPr>
          <a:xfrm>
            <a:off x="7134979" y="1214096"/>
            <a:ext cx="4157949" cy="3326358"/>
            <a:chOff x="1407396" y="1367291"/>
            <a:chExt cx="5641104" cy="4512882"/>
          </a:xfrm>
        </p:grpSpPr>
        <p:pic>
          <p:nvPicPr>
            <p:cNvPr id="13" name="Picture 12" descr="Blood &amp; its Components">
              <a:extLst>
                <a:ext uri="{FF2B5EF4-FFF2-40B4-BE49-F238E27FC236}">
                  <a16:creationId xmlns:a16="http://schemas.microsoft.com/office/drawing/2014/main" id="{1286418B-9C68-4C63-8E84-BC2ABF54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8" b="100000" l="0" r="100000">
                          <a14:foregroundMark x1="26750" y1="75625" x2="28250" y2="85000"/>
                          <a14:foregroundMark x1="42250" y1="86563" x2="51250" y2="80625"/>
                          <a14:foregroundMark x1="53250" y1="71563" x2="53250" y2="71563"/>
                          <a14:foregroundMark x1="35750" y1="68438" x2="35750" y2="68438"/>
                          <a14:foregroundMark x1="35750" y1="59062" x2="35750" y2="59062"/>
                          <a14:foregroundMark x1="40250" y1="56250" x2="40250" y2="56250"/>
                          <a14:foregroundMark x1="49250" y1="57500" x2="49250" y2="5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96" y="1367291"/>
              <a:ext cx="5641104" cy="4512882"/>
            </a:xfrm>
            <a:custGeom>
              <a:avLst/>
              <a:gdLst>
                <a:gd name="connsiteX0" fmla="*/ 1054015 w 5641104"/>
                <a:gd name="connsiteY0" fmla="*/ 2186918 h 4512882"/>
                <a:gd name="connsiteX1" fmla="*/ 184882 w 5641104"/>
                <a:gd name="connsiteY1" fmla="*/ 2693912 h 4512882"/>
                <a:gd name="connsiteX2" fmla="*/ 1054015 w 5641104"/>
                <a:gd name="connsiteY2" fmla="*/ 3200906 h 4512882"/>
                <a:gd name="connsiteX3" fmla="*/ 1539956 w 5641104"/>
                <a:gd name="connsiteY3" fmla="*/ 3114320 h 4512882"/>
                <a:gd name="connsiteX4" fmla="*/ 1623247 w 5641104"/>
                <a:gd name="connsiteY4" fmla="*/ 3074232 h 4512882"/>
                <a:gd name="connsiteX5" fmla="*/ 1647754 w 5641104"/>
                <a:gd name="connsiteY5" fmla="*/ 3096558 h 4512882"/>
                <a:gd name="connsiteX6" fmla="*/ 1769239 w 5641104"/>
                <a:gd name="connsiteY6" fmla="*/ 3137532 h 4512882"/>
                <a:gd name="connsiteX7" fmla="*/ 1986523 w 5641104"/>
                <a:gd name="connsiteY7" fmla="*/ 2897615 h 4512882"/>
                <a:gd name="connsiteX8" fmla="*/ 1922882 w 5641104"/>
                <a:gd name="connsiteY8" fmla="*/ 2727968 h 4512882"/>
                <a:gd name="connsiteX9" fmla="*/ 1918027 w 5641104"/>
                <a:gd name="connsiteY9" fmla="*/ 2723545 h 4512882"/>
                <a:gd name="connsiteX10" fmla="*/ 1923148 w 5641104"/>
                <a:gd name="connsiteY10" fmla="*/ 2693912 h 4512882"/>
                <a:gd name="connsiteX11" fmla="*/ 1907090 w 5641104"/>
                <a:gd name="connsiteY11" fmla="*/ 2600988 h 4512882"/>
                <a:gd name="connsiteX12" fmla="*/ 1966195 w 5641104"/>
                <a:gd name="connsiteY12" fmla="*/ 2598570 h 4512882"/>
                <a:gd name="connsiteX13" fmla="*/ 2200050 w 5641104"/>
                <a:gd name="connsiteY13" fmla="*/ 2527068 h 4512882"/>
                <a:gd name="connsiteX14" fmla="*/ 1817155 w 5641104"/>
                <a:gd name="connsiteY14" fmla="*/ 2449468 h 4512882"/>
                <a:gd name="connsiteX15" fmla="*/ 1811248 w 5641104"/>
                <a:gd name="connsiteY15" fmla="*/ 2449710 h 4512882"/>
                <a:gd name="connsiteX16" fmla="*/ 1774714 w 5641104"/>
                <a:gd name="connsiteY16" fmla="*/ 2410447 h 4512882"/>
                <a:gd name="connsiteX17" fmla="*/ 1054015 w 5641104"/>
                <a:gd name="connsiteY17" fmla="*/ 2186918 h 4512882"/>
                <a:gd name="connsiteX18" fmla="*/ 1180764 w 5641104"/>
                <a:gd name="connsiteY18" fmla="*/ 747417 h 4512882"/>
                <a:gd name="connsiteX19" fmla="*/ 103401 w 5641104"/>
                <a:gd name="connsiteY19" fmla="*/ 1322312 h 4512882"/>
                <a:gd name="connsiteX20" fmla="*/ 1180764 w 5641104"/>
                <a:gd name="connsiteY20" fmla="*/ 1897207 h 4512882"/>
                <a:gd name="connsiteX21" fmla="*/ 2258127 w 5641104"/>
                <a:gd name="connsiteY21" fmla="*/ 1322312 h 4512882"/>
                <a:gd name="connsiteX22" fmla="*/ 2256877 w 5641104"/>
                <a:gd name="connsiteY22" fmla="*/ 1309105 h 4512882"/>
                <a:gd name="connsiteX23" fmla="*/ 2294215 w 5641104"/>
                <a:gd name="connsiteY23" fmla="*/ 1289980 h 4512882"/>
                <a:gd name="connsiteX24" fmla="*/ 2379576 w 5641104"/>
                <a:gd name="connsiteY24" fmla="*/ 1171876 h 4512882"/>
                <a:gd name="connsiteX25" fmla="*/ 2074310 w 5641104"/>
                <a:gd name="connsiteY25" fmla="*/ 977241 h 4512882"/>
                <a:gd name="connsiteX26" fmla="*/ 2028228 w 5641104"/>
                <a:gd name="connsiteY26" fmla="*/ 971196 h 4512882"/>
                <a:gd name="connsiteX27" fmla="*/ 1942575 w 5641104"/>
                <a:gd name="connsiteY27" fmla="*/ 915800 h 4512882"/>
                <a:gd name="connsiteX28" fmla="*/ 1180764 w 5641104"/>
                <a:gd name="connsiteY28" fmla="*/ 747417 h 4512882"/>
                <a:gd name="connsiteX29" fmla="*/ 0 w 5641104"/>
                <a:gd name="connsiteY29" fmla="*/ 0 h 4512882"/>
                <a:gd name="connsiteX30" fmla="*/ 1861010 w 5641104"/>
                <a:gd name="connsiteY30" fmla="*/ 0 h 4512882"/>
                <a:gd name="connsiteX31" fmla="*/ 1848327 w 5641104"/>
                <a:gd name="connsiteY31" fmla="*/ 23413 h 4512882"/>
                <a:gd name="connsiteX32" fmla="*/ 1831104 w 5641104"/>
                <a:gd name="connsiteY32" fmla="*/ 121313 h 4512882"/>
                <a:gd name="connsiteX33" fmla="*/ 2678829 w 5641104"/>
                <a:gd name="connsiteY33" fmla="*/ 607088 h 4512882"/>
                <a:gd name="connsiteX34" fmla="*/ 3526554 w 5641104"/>
                <a:gd name="connsiteY34" fmla="*/ 121313 h 4512882"/>
                <a:gd name="connsiteX35" fmla="*/ 3509331 w 5641104"/>
                <a:gd name="connsiteY35" fmla="*/ 23413 h 4512882"/>
                <a:gd name="connsiteX36" fmla="*/ 3496649 w 5641104"/>
                <a:gd name="connsiteY36" fmla="*/ 0 h 4512882"/>
                <a:gd name="connsiteX37" fmla="*/ 5641104 w 5641104"/>
                <a:gd name="connsiteY37" fmla="*/ 0 h 4512882"/>
                <a:gd name="connsiteX38" fmla="*/ 5641104 w 5641104"/>
                <a:gd name="connsiteY38" fmla="*/ 4023934 h 4512882"/>
                <a:gd name="connsiteX39" fmla="*/ 4479004 w 5641104"/>
                <a:gd name="connsiteY39" fmla="*/ 4023934 h 4512882"/>
                <a:gd name="connsiteX40" fmla="*/ 4569172 w 5641104"/>
                <a:gd name="connsiteY40" fmla="*/ 4015131 h 4512882"/>
                <a:gd name="connsiteX41" fmla="*/ 5254824 w 5641104"/>
                <a:gd name="connsiteY41" fmla="*/ 3689793 h 4512882"/>
                <a:gd name="connsiteX42" fmla="*/ 4132194 w 5641104"/>
                <a:gd name="connsiteY42" fmla="*/ 3336708 h 4512882"/>
                <a:gd name="connsiteX43" fmla="*/ 3009564 w 5641104"/>
                <a:gd name="connsiteY43" fmla="*/ 3689793 h 4512882"/>
                <a:gd name="connsiteX44" fmla="*/ 3905945 w 5641104"/>
                <a:gd name="connsiteY44" fmla="*/ 4035705 h 4512882"/>
                <a:gd name="connsiteX45" fmla="*/ 3976464 w 5641104"/>
                <a:gd name="connsiteY45" fmla="*/ 4037941 h 4512882"/>
                <a:gd name="connsiteX46" fmla="*/ 3976464 w 5641104"/>
                <a:gd name="connsiteY46" fmla="*/ 4512882 h 4512882"/>
                <a:gd name="connsiteX47" fmla="*/ 0 w 5641104"/>
                <a:gd name="connsiteY47" fmla="*/ 4512882 h 45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41104" h="4512882">
                  <a:moveTo>
                    <a:pt x="1054015" y="2186918"/>
                  </a:moveTo>
                  <a:cubicBezTo>
                    <a:pt x="574006" y="2186918"/>
                    <a:pt x="184882" y="2413907"/>
                    <a:pt x="184882" y="2693912"/>
                  </a:cubicBezTo>
                  <a:cubicBezTo>
                    <a:pt x="184882" y="2973917"/>
                    <a:pt x="574006" y="3200906"/>
                    <a:pt x="1054015" y="3200906"/>
                  </a:cubicBezTo>
                  <a:cubicBezTo>
                    <a:pt x="1234019" y="3200906"/>
                    <a:pt x="1401241" y="3168986"/>
                    <a:pt x="1539956" y="3114320"/>
                  </a:cubicBezTo>
                  <a:lnTo>
                    <a:pt x="1623247" y="3074232"/>
                  </a:lnTo>
                  <a:lnTo>
                    <a:pt x="1647754" y="3096558"/>
                  </a:lnTo>
                  <a:cubicBezTo>
                    <a:pt x="1682432" y="3122427"/>
                    <a:pt x="1724238" y="3137532"/>
                    <a:pt x="1769239" y="3137532"/>
                  </a:cubicBezTo>
                  <a:cubicBezTo>
                    <a:pt x="1889242" y="3137532"/>
                    <a:pt x="1986523" y="3030118"/>
                    <a:pt x="1986523" y="2897615"/>
                  </a:cubicBezTo>
                  <a:cubicBezTo>
                    <a:pt x="1986523" y="2831364"/>
                    <a:pt x="1962203" y="2771384"/>
                    <a:pt x="1922882" y="2727968"/>
                  </a:cubicBezTo>
                  <a:lnTo>
                    <a:pt x="1918027" y="2723545"/>
                  </a:lnTo>
                  <a:lnTo>
                    <a:pt x="1923148" y="2693912"/>
                  </a:lnTo>
                  <a:lnTo>
                    <a:pt x="1907090" y="2600988"/>
                  </a:lnTo>
                  <a:lnTo>
                    <a:pt x="1966195" y="2598570"/>
                  </a:lnTo>
                  <a:cubicBezTo>
                    <a:pt x="2103622" y="2586790"/>
                    <a:pt x="2200050" y="2559211"/>
                    <a:pt x="2200050" y="2527068"/>
                  </a:cubicBezTo>
                  <a:cubicBezTo>
                    <a:pt x="2200050" y="2484211"/>
                    <a:pt x="2028622" y="2449468"/>
                    <a:pt x="1817155" y="2449468"/>
                  </a:cubicBezTo>
                  <a:lnTo>
                    <a:pt x="1811248" y="2449710"/>
                  </a:lnTo>
                  <a:lnTo>
                    <a:pt x="1774714" y="2410447"/>
                  </a:lnTo>
                  <a:cubicBezTo>
                    <a:pt x="1618525" y="2275586"/>
                    <a:pt x="1354021" y="2186918"/>
                    <a:pt x="1054015" y="2186918"/>
                  </a:cubicBezTo>
                  <a:close/>
                  <a:moveTo>
                    <a:pt x="1180764" y="747417"/>
                  </a:moveTo>
                  <a:cubicBezTo>
                    <a:pt x="585753" y="747417"/>
                    <a:pt x="103401" y="1004806"/>
                    <a:pt x="103401" y="1322312"/>
                  </a:cubicBezTo>
                  <a:cubicBezTo>
                    <a:pt x="103401" y="1639818"/>
                    <a:pt x="585753" y="1897207"/>
                    <a:pt x="1180764" y="1897207"/>
                  </a:cubicBezTo>
                  <a:cubicBezTo>
                    <a:pt x="1775775" y="1897207"/>
                    <a:pt x="2258127" y="1639818"/>
                    <a:pt x="2258127" y="1322312"/>
                  </a:cubicBezTo>
                  <a:lnTo>
                    <a:pt x="2256877" y="1309105"/>
                  </a:lnTo>
                  <a:lnTo>
                    <a:pt x="2294215" y="1289980"/>
                  </a:lnTo>
                  <a:cubicBezTo>
                    <a:pt x="2348108" y="1256266"/>
                    <a:pt x="2379576" y="1215624"/>
                    <a:pt x="2379576" y="1171876"/>
                  </a:cubicBezTo>
                  <a:cubicBezTo>
                    <a:pt x="2379576" y="1084380"/>
                    <a:pt x="2253702" y="1009308"/>
                    <a:pt x="2074310" y="977241"/>
                  </a:cubicBezTo>
                  <a:lnTo>
                    <a:pt x="2028228" y="971196"/>
                  </a:lnTo>
                  <a:lnTo>
                    <a:pt x="1942575" y="915800"/>
                  </a:lnTo>
                  <a:cubicBezTo>
                    <a:pt x="1747611" y="811764"/>
                    <a:pt x="1478270" y="747417"/>
                    <a:pt x="1180764" y="747417"/>
                  </a:cubicBezTo>
                  <a:close/>
                  <a:moveTo>
                    <a:pt x="0" y="0"/>
                  </a:moveTo>
                  <a:lnTo>
                    <a:pt x="1861010" y="0"/>
                  </a:lnTo>
                  <a:lnTo>
                    <a:pt x="1848327" y="23413"/>
                  </a:lnTo>
                  <a:cubicBezTo>
                    <a:pt x="1837035" y="55035"/>
                    <a:pt x="1831104" y="87777"/>
                    <a:pt x="1831104" y="121313"/>
                  </a:cubicBezTo>
                  <a:cubicBezTo>
                    <a:pt x="1831104" y="389599"/>
                    <a:pt x="2210643" y="607088"/>
                    <a:pt x="2678829" y="607088"/>
                  </a:cubicBezTo>
                  <a:cubicBezTo>
                    <a:pt x="3147015" y="607088"/>
                    <a:pt x="3526554" y="389599"/>
                    <a:pt x="3526554" y="121313"/>
                  </a:cubicBezTo>
                  <a:cubicBezTo>
                    <a:pt x="3526554" y="87777"/>
                    <a:pt x="3520624" y="55035"/>
                    <a:pt x="3509331" y="23413"/>
                  </a:cubicBezTo>
                  <a:lnTo>
                    <a:pt x="3496649" y="0"/>
                  </a:lnTo>
                  <a:lnTo>
                    <a:pt x="5641104" y="0"/>
                  </a:lnTo>
                  <a:lnTo>
                    <a:pt x="5641104" y="4023934"/>
                  </a:lnTo>
                  <a:lnTo>
                    <a:pt x="4479004" y="4023934"/>
                  </a:lnTo>
                  <a:lnTo>
                    <a:pt x="4569172" y="4015131"/>
                  </a:lnTo>
                  <a:cubicBezTo>
                    <a:pt x="4972101" y="3961530"/>
                    <a:pt x="5254824" y="3836045"/>
                    <a:pt x="5254824" y="3689793"/>
                  </a:cubicBezTo>
                  <a:cubicBezTo>
                    <a:pt x="5254824" y="3494790"/>
                    <a:pt x="4752205" y="3336708"/>
                    <a:pt x="4132194" y="3336708"/>
                  </a:cubicBezTo>
                  <a:cubicBezTo>
                    <a:pt x="3512183" y="3336708"/>
                    <a:pt x="3009564" y="3494790"/>
                    <a:pt x="3009564" y="3689793"/>
                  </a:cubicBezTo>
                  <a:cubicBezTo>
                    <a:pt x="3009564" y="3860421"/>
                    <a:pt x="3394382" y="4002781"/>
                    <a:pt x="3905945" y="4035705"/>
                  </a:cubicBezTo>
                  <a:lnTo>
                    <a:pt x="3976464" y="4037941"/>
                  </a:lnTo>
                  <a:lnTo>
                    <a:pt x="3976464" y="4512882"/>
                  </a:lnTo>
                  <a:lnTo>
                    <a:pt x="0" y="451288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lood &amp; its Components">
              <a:extLst>
                <a:ext uri="{FF2B5EF4-FFF2-40B4-BE49-F238E27FC236}">
                  <a16:creationId xmlns:a16="http://schemas.microsoft.com/office/drawing/2014/main" id="{31E6407B-A061-48C5-929A-F34033C65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>
              <a:off x="3607446" y="2750401"/>
              <a:ext cx="999636" cy="799089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lood &amp; its Components">
              <a:extLst>
                <a:ext uri="{FF2B5EF4-FFF2-40B4-BE49-F238E27FC236}">
                  <a16:creationId xmlns:a16="http://schemas.microsoft.com/office/drawing/2014/main" id="{6406AF77-20CC-4965-A887-255C73A1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 rot="20620303">
              <a:off x="3757083" y="2444414"/>
              <a:ext cx="865913" cy="259848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C754EB-17AA-4C88-95A3-473641C7F686}"/>
                  </a:ext>
                </a:extLst>
              </p14:cNvPr>
              <p14:cNvContentPartPr/>
              <p14:nvPr/>
            </p14:nvContentPartPr>
            <p14:xfrm>
              <a:off x="4170724" y="1218128"/>
              <a:ext cx="900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C754EB-17AA-4C88-95A3-473641C7F68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4604" y="1212008"/>
                <a:ext cx="2124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781648B-48C1-489C-AC00-DB9FEF258AD2}"/>
              </a:ext>
            </a:extLst>
          </p:cNvPr>
          <p:cNvSpPr txBox="1"/>
          <p:nvPr/>
        </p:nvSpPr>
        <p:spPr>
          <a:xfrm>
            <a:off x="318217" y="1388186"/>
            <a:ext cx="829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প্রিয় শিক্ষার্থীরা তোমরা কী বলতে পারবে আমরা যে শ্বাস প্রশ্বাস নেই কিংবা মুত্র ত্যাগ করি তাতে পূর্বের উদাহনের মত রক্তের ভূমিকা রয়েছে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12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730F8B-44A6-4346-99D1-8FEAEDC29C54}"/>
              </a:ext>
            </a:extLst>
          </p:cNvPr>
          <p:cNvSpPr/>
          <p:nvPr/>
        </p:nvSpPr>
        <p:spPr>
          <a:xfrm>
            <a:off x="7724439" y="2634014"/>
            <a:ext cx="2560434" cy="2174789"/>
          </a:xfrm>
          <a:custGeom>
            <a:avLst/>
            <a:gdLst>
              <a:gd name="connsiteX0" fmla="*/ 1225904 w 2560434"/>
              <a:gd name="connsiteY0" fmla="*/ 0 h 2174789"/>
              <a:gd name="connsiteX1" fmla="*/ 1201191 w 2560434"/>
              <a:gd name="connsiteY1" fmla="*/ 86497 h 2174789"/>
              <a:gd name="connsiteX2" fmla="*/ 1176477 w 2560434"/>
              <a:gd name="connsiteY2" fmla="*/ 135924 h 2174789"/>
              <a:gd name="connsiteX3" fmla="*/ 1164120 w 2560434"/>
              <a:gd name="connsiteY3" fmla="*/ 185351 h 2174789"/>
              <a:gd name="connsiteX4" fmla="*/ 1127050 w 2560434"/>
              <a:gd name="connsiteY4" fmla="*/ 234778 h 2174789"/>
              <a:gd name="connsiteX5" fmla="*/ 1114693 w 2560434"/>
              <a:gd name="connsiteY5" fmla="*/ 271848 h 2174789"/>
              <a:gd name="connsiteX6" fmla="*/ 1040553 w 2560434"/>
              <a:gd name="connsiteY6" fmla="*/ 321276 h 2174789"/>
              <a:gd name="connsiteX7" fmla="*/ 954056 w 2560434"/>
              <a:gd name="connsiteY7" fmla="*/ 358346 h 2174789"/>
              <a:gd name="connsiteX8" fmla="*/ 916985 w 2560434"/>
              <a:gd name="connsiteY8" fmla="*/ 383059 h 2174789"/>
              <a:gd name="connsiteX9" fmla="*/ 879915 w 2560434"/>
              <a:gd name="connsiteY9" fmla="*/ 395416 h 2174789"/>
              <a:gd name="connsiteX10" fmla="*/ 830488 w 2560434"/>
              <a:gd name="connsiteY10" fmla="*/ 420130 h 2174789"/>
              <a:gd name="connsiteX11" fmla="*/ 793418 w 2560434"/>
              <a:gd name="connsiteY11" fmla="*/ 432486 h 2174789"/>
              <a:gd name="connsiteX12" fmla="*/ 743991 w 2560434"/>
              <a:gd name="connsiteY12" fmla="*/ 457200 h 2174789"/>
              <a:gd name="connsiteX13" fmla="*/ 706920 w 2560434"/>
              <a:gd name="connsiteY13" fmla="*/ 469557 h 2174789"/>
              <a:gd name="connsiteX14" fmla="*/ 570996 w 2560434"/>
              <a:gd name="connsiteY14" fmla="*/ 531340 h 2174789"/>
              <a:gd name="connsiteX15" fmla="*/ 533926 w 2560434"/>
              <a:gd name="connsiteY15" fmla="*/ 556054 h 2174789"/>
              <a:gd name="connsiteX16" fmla="*/ 484499 w 2560434"/>
              <a:gd name="connsiteY16" fmla="*/ 580767 h 2174789"/>
              <a:gd name="connsiteX17" fmla="*/ 398001 w 2560434"/>
              <a:gd name="connsiteY17" fmla="*/ 667265 h 2174789"/>
              <a:gd name="connsiteX18" fmla="*/ 311504 w 2560434"/>
              <a:gd name="connsiteY18" fmla="*/ 729048 h 2174789"/>
              <a:gd name="connsiteX19" fmla="*/ 286791 w 2560434"/>
              <a:gd name="connsiteY19" fmla="*/ 766119 h 2174789"/>
              <a:gd name="connsiteX20" fmla="*/ 262077 w 2560434"/>
              <a:gd name="connsiteY20" fmla="*/ 852616 h 2174789"/>
              <a:gd name="connsiteX21" fmla="*/ 237364 w 2560434"/>
              <a:gd name="connsiteY21" fmla="*/ 1272746 h 2174789"/>
              <a:gd name="connsiteX22" fmla="*/ 212650 w 2560434"/>
              <a:gd name="connsiteY22" fmla="*/ 1408670 h 2174789"/>
              <a:gd name="connsiteX23" fmla="*/ 126153 w 2560434"/>
              <a:gd name="connsiteY23" fmla="*/ 1482811 h 2174789"/>
              <a:gd name="connsiteX24" fmla="*/ 39656 w 2560434"/>
              <a:gd name="connsiteY24" fmla="*/ 1594021 h 2174789"/>
              <a:gd name="connsiteX25" fmla="*/ 14942 w 2560434"/>
              <a:gd name="connsiteY25" fmla="*/ 1643448 h 2174789"/>
              <a:gd name="connsiteX26" fmla="*/ 27299 w 2560434"/>
              <a:gd name="connsiteY26" fmla="*/ 1952367 h 2174789"/>
              <a:gd name="connsiteX27" fmla="*/ 52012 w 2560434"/>
              <a:gd name="connsiteY27" fmla="*/ 1989438 h 2174789"/>
              <a:gd name="connsiteX28" fmla="*/ 126153 w 2560434"/>
              <a:gd name="connsiteY28" fmla="*/ 2063578 h 2174789"/>
              <a:gd name="connsiteX29" fmla="*/ 262077 w 2560434"/>
              <a:gd name="connsiteY29" fmla="*/ 2150076 h 2174789"/>
              <a:gd name="connsiteX30" fmla="*/ 348574 w 2560434"/>
              <a:gd name="connsiteY30" fmla="*/ 2174789 h 2174789"/>
              <a:gd name="connsiteX31" fmla="*/ 1213547 w 2560434"/>
              <a:gd name="connsiteY31" fmla="*/ 2162432 h 2174789"/>
              <a:gd name="connsiteX32" fmla="*/ 1300045 w 2560434"/>
              <a:gd name="connsiteY32" fmla="*/ 2150076 h 2174789"/>
              <a:gd name="connsiteX33" fmla="*/ 1683104 w 2560434"/>
              <a:gd name="connsiteY33" fmla="*/ 2137719 h 2174789"/>
              <a:gd name="connsiteX34" fmla="*/ 1757245 w 2560434"/>
              <a:gd name="connsiteY34" fmla="*/ 2113005 h 2174789"/>
              <a:gd name="connsiteX35" fmla="*/ 1843742 w 2560434"/>
              <a:gd name="connsiteY35" fmla="*/ 2001794 h 2174789"/>
              <a:gd name="connsiteX36" fmla="*/ 1905526 w 2560434"/>
              <a:gd name="connsiteY36" fmla="*/ 1915297 h 2174789"/>
              <a:gd name="connsiteX37" fmla="*/ 1930239 w 2560434"/>
              <a:gd name="connsiteY37" fmla="*/ 1828800 h 2174789"/>
              <a:gd name="connsiteX38" fmla="*/ 1942596 w 2560434"/>
              <a:gd name="connsiteY38" fmla="*/ 1791730 h 2174789"/>
              <a:gd name="connsiteX39" fmla="*/ 1967310 w 2560434"/>
              <a:gd name="connsiteY39" fmla="*/ 1692876 h 2174789"/>
              <a:gd name="connsiteX40" fmla="*/ 1992023 w 2560434"/>
              <a:gd name="connsiteY40" fmla="*/ 1594021 h 2174789"/>
              <a:gd name="connsiteX41" fmla="*/ 2004380 w 2560434"/>
              <a:gd name="connsiteY41" fmla="*/ 1556951 h 2174789"/>
              <a:gd name="connsiteX42" fmla="*/ 2041450 w 2560434"/>
              <a:gd name="connsiteY42" fmla="*/ 1408670 h 2174789"/>
              <a:gd name="connsiteX43" fmla="*/ 2090877 w 2560434"/>
              <a:gd name="connsiteY43" fmla="*/ 1334530 h 2174789"/>
              <a:gd name="connsiteX44" fmla="*/ 2140304 w 2560434"/>
              <a:gd name="connsiteY44" fmla="*/ 1322173 h 2174789"/>
              <a:gd name="connsiteX45" fmla="*/ 2177374 w 2560434"/>
              <a:gd name="connsiteY45" fmla="*/ 1285103 h 2174789"/>
              <a:gd name="connsiteX46" fmla="*/ 2226801 w 2560434"/>
              <a:gd name="connsiteY46" fmla="*/ 1260389 h 2174789"/>
              <a:gd name="connsiteX47" fmla="*/ 2387439 w 2560434"/>
              <a:gd name="connsiteY47" fmla="*/ 1149178 h 2174789"/>
              <a:gd name="connsiteX48" fmla="*/ 2498650 w 2560434"/>
              <a:gd name="connsiteY48" fmla="*/ 1025611 h 2174789"/>
              <a:gd name="connsiteX49" fmla="*/ 2535720 w 2560434"/>
              <a:gd name="connsiteY49" fmla="*/ 914400 h 2174789"/>
              <a:gd name="connsiteX50" fmla="*/ 2560434 w 2560434"/>
              <a:gd name="connsiteY50" fmla="*/ 778476 h 2174789"/>
              <a:gd name="connsiteX51" fmla="*/ 2548077 w 2560434"/>
              <a:gd name="connsiteY51" fmla="*/ 345989 h 2174789"/>
              <a:gd name="connsiteX52" fmla="*/ 2523364 w 2560434"/>
              <a:gd name="connsiteY52" fmla="*/ 271848 h 2174789"/>
              <a:gd name="connsiteX53" fmla="*/ 2511007 w 2560434"/>
              <a:gd name="connsiteY53" fmla="*/ 234778 h 2174789"/>
              <a:gd name="connsiteX54" fmla="*/ 2498650 w 2560434"/>
              <a:gd name="connsiteY54" fmla="*/ 234778 h 21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0434" h="2174789">
                <a:moveTo>
                  <a:pt x="1225904" y="0"/>
                </a:moveTo>
                <a:cubicBezTo>
                  <a:pt x="1217666" y="28832"/>
                  <a:pt x="1211439" y="58316"/>
                  <a:pt x="1201191" y="86497"/>
                </a:cubicBezTo>
                <a:cubicBezTo>
                  <a:pt x="1194896" y="103808"/>
                  <a:pt x="1182945" y="118676"/>
                  <a:pt x="1176477" y="135924"/>
                </a:cubicBezTo>
                <a:cubicBezTo>
                  <a:pt x="1170514" y="151825"/>
                  <a:pt x="1171715" y="170161"/>
                  <a:pt x="1164120" y="185351"/>
                </a:cubicBezTo>
                <a:cubicBezTo>
                  <a:pt x="1154910" y="203771"/>
                  <a:pt x="1139407" y="218302"/>
                  <a:pt x="1127050" y="234778"/>
                </a:cubicBezTo>
                <a:cubicBezTo>
                  <a:pt x="1122931" y="247135"/>
                  <a:pt x="1123903" y="262638"/>
                  <a:pt x="1114693" y="271848"/>
                </a:cubicBezTo>
                <a:cubicBezTo>
                  <a:pt x="1093691" y="292851"/>
                  <a:pt x="1065266" y="304800"/>
                  <a:pt x="1040553" y="321276"/>
                </a:cubicBezTo>
                <a:cubicBezTo>
                  <a:pt x="989355" y="355409"/>
                  <a:pt x="1017888" y="342388"/>
                  <a:pt x="954056" y="358346"/>
                </a:cubicBezTo>
                <a:cubicBezTo>
                  <a:pt x="941699" y="366584"/>
                  <a:pt x="930268" y="376417"/>
                  <a:pt x="916985" y="383059"/>
                </a:cubicBezTo>
                <a:cubicBezTo>
                  <a:pt x="905335" y="388884"/>
                  <a:pt x="891887" y="390285"/>
                  <a:pt x="879915" y="395416"/>
                </a:cubicBezTo>
                <a:cubicBezTo>
                  <a:pt x="862984" y="402672"/>
                  <a:pt x="847419" y="412874"/>
                  <a:pt x="830488" y="420130"/>
                </a:cubicBezTo>
                <a:cubicBezTo>
                  <a:pt x="818516" y="425261"/>
                  <a:pt x="805390" y="427355"/>
                  <a:pt x="793418" y="432486"/>
                </a:cubicBezTo>
                <a:cubicBezTo>
                  <a:pt x="776487" y="439742"/>
                  <a:pt x="760922" y="449944"/>
                  <a:pt x="743991" y="457200"/>
                </a:cubicBezTo>
                <a:cubicBezTo>
                  <a:pt x="732019" y="462331"/>
                  <a:pt x="718778" y="464167"/>
                  <a:pt x="706920" y="469557"/>
                </a:cubicBezTo>
                <a:cubicBezTo>
                  <a:pt x="554982" y="538619"/>
                  <a:pt x="657665" y="502452"/>
                  <a:pt x="570996" y="531340"/>
                </a:cubicBezTo>
                <a:cubicBezTo>
                  <a:pt x="558639" y="539578"/>
                  <a:pt x="546820" y="548686"/>
                  <a:pt x="533926" y="556054"/>
                </a:cubicBezTo>
                <a:cubicBezTo>
                  <a:pt x="517933" y="565193"/>
                  <a:pt x="498756" y="569103"/>
                  <a:pt x="484499" y="580767"/>
                </a:cubicBezTo>
                <a:cubicBezTo>
                  <a:pt x="452940" y="606588"/>
                  <a:pt x="431928" y="644647"/>
                  <a:pt x="398001" y="667265"/>
                </a:cubicBezTo>
                <a:cubicBezTo>
                  <a:pt x="343795" y="703402"/>
                  <a:pt x="372812" y="683068"/>
                  <a:pt x="311504" y="729048"/>
                </a:cubicBezTo>
                <a:cubicBezTo>
                  <a:pt x="303266" y="741405"/>
                  <a:pt x="293433" y="752836"/>
                  <a:pt x="286791" y="766119"/>
                </a:cubicBezTo>
                <a:cubicBezTo>
                  <a:pt x="277927" y="783848"/>
                  <a:pt x="266037" y="836777"/>
                  <a:pt x="262077" y="852616"/>
                </a:cubicBezTo>
                <a:cubicBezTo>
                  <a:pt x="253839" y="992659"/>
                  <a:pt x="247856" y="1132853"/>
                  <a:pt x="237364" y="1272746"/>
                </a:cubicBezTo>
                <a:cubicBezTo>
                  <a:pt x="237238" y="1274430"/>
                  <a:pt x="216773" y="1400423"/>
                  <a:pt x="212650" y="1408670"/>
                </a:cubicBezTo>
                <a:cubicBezTo>
                  <a:pt x="201153" y="1431665"/>
                  <a:pt x="142259" y="1469005"/>
                  <a:pt x="126153" y="1482811"/>
                </a:cubicBezTo>
                <a:cubicBezTo>
                  <a:pt x="90557" y="1513322"/>
                  <a:pt x="60574" y="1552186"/>
                  <a:pt x="39656" y="1594021"/>
                </a:cubicBezTo>
                <a:lnTo>
                  <a:pt x="14942" y="1643448"/>
                </a:lnTo>
                <a:cubicBezTo>
                  <a:pt x="-4627" y="1780426"/>
                  <a:pt x="-9181" y="1760846"/>
                  <a:pt x="27299" y="1952367"/>
                </a:cubicBezTo>
                <a:cubicBezTo>
                  <a:pt x="30078" y="1966956"/>
                  <a:pt x="42145" y="1978338"/>
                  <a:pt x="52012" y="1989438"/>
                </a:cubicBezTo>
                <a:cubicBezTo>
                  <a:pt x="75232" y="2015560"/>
                  <a:pt x="97073" y="2044191"/>
                  <a:pt x="126153" y="2063578"/>
                </a:cubicBezTo>
                <a:cubicBezTo>
                  <a:pt x="133950" y="2068776"/>
                  <a:pt x="244629" y="2144260"/>
                  <a:pt x="262077" y="2150076"/>
                </a:cubicBezTo>
                <a:cubicBezTo>
                  <a:pt x="315258" y="2167802"/>
                  <a:pt x="286511" y="2159273"/>
                  <a:pt x="348574" y="2174789"/>
                </a:cubicBezTo>
                <a:lnTo>
                  <a:pt x="1213547" y="2162432"/>
                </a:lnTo>
                <a:cubicBezTo>
                  <a:pt x="1242663" y="2161676"/>
                  <a:pt x="1270960" y="2151607"/>
                  <a:pt x="1300045" y="2150076"/>
                </a:cubicBezTo>
                <a:cubicBezTo>
                  <a:pt x="1427621" y="2143362"/>
                  <a:pt x="1555418" y="2141838"/>
                  <a:pt x="1683104" y="2137719"/>
                </a:cubicBezTo>
                <a:cubicBezTo>
                  <a:pt x="1707818" y="2129481"/>
                  <a:pt x="1735267" y="2126991"/>
                  <a:pt x="1757245" y="2113005"/>
                </a:cubicBezTo>
                <a:cubicBezTo>
                  <a:pt x="1828594" y="2067601"/>
                  <a:pt x="1808192" y="2058674"/>
                  <a:pt x="1843742" y="2001794"/>
                </a:cubicBezTo>
                <a:cubicBezTo>
                  <a:pt x="1857731" y="1979412"/>
                  <a:pt x="1892458" y="1941433"/>
                  <a:pt x="1905526" y="1915297"/>
                </a:cubicBezTo>
                <a:cubicBezTo>
                  <a:pt x="1915404" y="1895542"/>
                  <a:pt x="1924959" y="1847281"/>
                  <a:pt x="1930239" y="1828800"/>
                </a:cubicBezTo>
                <a:cubicBezTo>
                  <a:pt x="1933817" y="1816276"/>
                  <a:pt x="1939169" y="1804296"/>
                  <a:pt x="1942596" y="1791730"/>
                </a:cubicBezTo>
                <a:cubicBezTo>
                  <a:pt x="1951533" y="1758961"/>
                  <a:pt x="1959072" y="1725827"/>
                  <a:pt x="1967310" y="1692876"/>
                </a:cubicBezTo>
                <a:cubicBezTo>
                  <a:pt x="1975548" y="1659924"/>
                  <a:pt x="1981282" y="1626244"/>
                  <a:pt x="1992023" y="1594021"/>
                </a:cubicBezTo>
                <a:lnTo>
                  <a:pt x="2004380" y="1556951"/>
                </a:lnTo>
                <a:cubicBezTo>
                  <a:pt x="2023217" y="1406257"/>
                  <a:pt x="1999559" y="1506416"/>
                  <a:pt x="2041450" y="1408670"/>
                </a:cubicBezTo>
                <a:cubicBezTo>
                  <a:pt x="2057708" y="1370734"/>
                  <a:pt x="2046777" y="1359730"/>
                  <a:pt x="2090877" y="1334530"/>
                </a:cubicBezTo>
                <a:cubicBezTo>
                  <a:pt x="2105622" y="1326104"/>
                  <a:pt x="2123828" y="1326292"/>
                  <a:pt x="2140304" y="1322173"/>
                </a:cubicBezTo>
                <a:cubicBezTo>
                  <a:pt x="2152661" y="1309816"/>
                  <a:pt x="2163154" y="1295260"/>
                  <a:pt x="2177374" y="1285103"/>
                </a:cubicBezTo>
                <a:cubicBezTo>
                  <a:pt x="2192363" y="1274396"/>
                  <a:pt x="2211336" y="1270396"/>
                  <a:pt x="2226801" y="1260389"/>
                </a:cubicBezTo>
                <a:cubicBezTo>
                  <a:pt x="2281479" y="1225009"/>
                  <a:pt x="2341388" y="1195229"/>
                  <a:pt x="2387439" y="1149178"/>
                </a:cubicBezTo>
                <a:cubicBezTo>
                  <a:pt x="2400898" y="1135720"/>
                  <a:pt x="2481746" y="1066182"/>
                  <a:pt x="2498650" y="1025611"/>
                </a:cubicBezTo>
                <a:cubicBezTo>
                  <a:pt x="2513679" y="989541"/>
                  <a:pt x="2528057" y="952717"/>
                  <a:pt x="2535720" y="914400"/>
                </a:cubicBezTo>
                <a:cubicBezTo>
                  <a:pt x="2552991" y="828048"/>
                  <a:pt x="2544624" y="873333"/>
                  <a:pt x="2560434" y="778476"/>
                </a:cubicBezTo>
                <a:cubicBezTo>
                  <a:pt x="2556315" y="634314"/>
                  <a:pt x="2558602" y="489826"/>
                  <a:pt x="2548077" y="345989"/>
                </a:cubicBezTo>
                <a:cubicBezTo>
                  <a:pt x="2546176" y="320008"/>
                  <a:pt x="2531602" y="296562"/>
                  <a:pt x="2523364" y="271848"/>
                </a:cubicBezTo>
                <a:cubicBezTo>
                  <a:pt x="2519245" y="259491"/>
                  <a:pt x="2524032" y="234778"/>
                  <a:pt x="2511007" y="234778"/>
                </a:cubicBezTo>
                <a:lnTo>
                  <a:pt x="2498650" y="234778"/>
                </a:lnTo>
              </a:path>
            </a:pathLst>
          </a:custGeom>
          <a:solidFill>
            <a:srgbClr val="FE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6C3DB-8D7C-4EEC-9991-74E377AAB2D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22D3F-F618-4A13-8297-6020DE70C18A}"/>
              </a:ext>
            </a:extLst>
          </p:cNvPr>
          <p:cNvGrpSpPr/>
          <p:nvPr/>
        </p:nvGrpSpPr>
        <p:grpSpPr>
          <a:xfrm>
            <a:off x="7134979" y="1214096"/>
            <a:ext cx="4157949" cy="3326358"/>
            <a:chOff x="1407396" y="1367291"/>
            <a:chExt cx="5641104" cy="4512882"/>
          </a:xfrm>
        </p:grpSpPr>
        <p:pic>
          <p:nvPicPr>
            <p:cNvPr id="13" name="Picture 12" descr="Blood &amp; its Components">
              <a:extLst>
                <a:ext uri="{FF2B5EF4-FFF2-40B4-BE49-F238E27FC236}">
                  <a16:creationId xmlns:a16="http://schemas.microsoft.com/office/drawing/2014/main" id="{1286418B-9C68-4C63-8E84-BC2ABF54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8" b="100000" l="0" r="100000">
                          <a14:foregroundMark x1="26750" y1="75625" x2="28250" y2="85000"/>
                          <a14:foregroundMark x1="42250" y1="86563" x2="51250" y2="80625"/>
                          <a14:foregroundMark x1="53250" y1="71563" x2="53250" y2="71563"/>
                          <a14:foregroundMark x1="35750" y1="68438" x2="35750" y2="68438"/>
                          <a14:foregroundMark x1="35750" y1="59062" x2="35750" y2="59062"/>
                          <a14:foregroundMark x1="40250" y1="56250" x2="40250" y2="56250"/>
                          <a14:foregroundMark x1="49250" y1="57500" x2="49250" y2="5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96" y="1367291"/>
              <a:ext cx="5641104" cy="4512882"/>
            </a:xfrm>
            <a:custGeom>
              <a:avLst/>
              <a:gdLst>
                <a:gd name="connsiteX0" fmla="*/ 1054015 w 5641104"/>
                <a:gd name="connsiteY0" fmla="*/ 2186918 h 4512882"/>
                <a:gd name="connsiteX1" fmla="*/ 184882 w 5641104"/>
                <a:gd name="connsiteY1" fmla="*/ 2693912 h 4512882"/>
                <a:gd name="connsiteX2" fmla="*/ 1054015 w 5641104"/>
                <a:gd name="connsiteY2" fmla="*/ 3200906 h 4512882"/>
                <a:gd name="connsiteX3" fmla="*/ 1539956 w 5641104"/>
                <a:gd name="connsiteY3" fmla="*/ 3114320 h 4512882"/>
                <a:gd name="connsiteX4" fmla="*/ 1623247 w 5641104"/>
                <a:gd name="connsiteY4" fmla="*/ 3074232 h 4512882"/>
                <a:gd name="connsiteX5" fmla="*/ 1647754 w 5641104"/>
                <a:gd name="connsiteY5" fmla="*/ 3096558 h 4512882"/>
                <a:gd name="connsiteX6" fmla="*/ 1769239 w 5641104"/>
                <a:gd name="connsiteY6" fmla="*/ 3137532 h 4512882"/>
                <a:gd name="connsiteX7" fmla="*/ 1986523 w 5641104"/>
                <a:gd name="connsiteY7" fmla="*/ 2897615 h 4512882"/>
                <a:gd name="connsiteX8" fmla="*/ 1922882 w 5641104"/>
                <a:gd name="connsiteY8" fmla="*/ 2727968 h 4512882"/>
                <a:gd name="connsiteX9" fmla="*/ 1918027 w 5641104"/>
                <a:gd name="connsiteY9" fmla="*/ 2723545 h 4512882"/>
                <a:gd name="connsiteX10" fmla="*/ 1923148 w 5641104"/>
                <a:gd name="connsiteY10" fmla="*/ 2693912 h 4512882"/>
                <a:gd name="connsiteX11" fmla="*/ 1907090 w 5641104"/>
                <a:gd name="connsiteY11" fmla="*/ 2600988 h 4512882"/>
                <a:gd name="connsiteX12" fmla="*/ 1966195 w 5641104"/>
                <a:gd name="connsiteY12" fmla="*/ 2598570 h 4512882"/>
                <a:gd name="connsiteX13" fmla="*/ 2200050 w 5641104"/>
                <a:gd name="connsiteY13" fmla="*/ 2527068 h 4512882"/>
                <a:gd name="connsiteX14" fmla="*/ 1817155 w 5641104"/>
                <a:gd name="connsiteY14" fmla="*/ 2449468 h 4512882"/>
                <a:gd name="connsiteX15" fmla="*/ 1811248 w 5641104"/>
                <a:gd name="connsiteY15" fmla="*/ 2449710 h 4512882"/>
                <a:gd name="connsiteX16" fmla="*/ 1774714 w 5641104"/>
                <a:gd name="connsiteY16" fmla="*/ 2410447 h 4512882"/>
                <a:gd name="connsiteX17" fmla="*/ 1054015 w 5641104"/>
                <a:gd name="connsiteY17" fmla="*/ 2186918 h 4512882"/>
                <a:gd name="connsiteX18" fmla="*/ 1180764 w 5641104"/>
                <a:gd name="connsiteY18" fmla="*/ 747417 h 4512882"/>
                <a:gd name="connsiteX19" fmla="*/ 103401 w 5641104"/>
                <a:gd name="connsiteY19" fmla="*/ 1322312 h 4512882"/>
                <a:gd name="connsiteX20" fmla="*/ 1180764 w 5641104"/>
                <a:gd name="connsiteY20" fmla="*/ 1897207 h 4512882"/>
                <a:gd name="connsiteX21" fmla="*/ 2258127 w 5641104"/>
                <a:gd name="connsiteY21" fmla="*/ 1322312 h 4512882"/>
                <a:gd name="connsiteX22" fmla="*/ 2256877 w 5641104"/>
                <a:gd name="connsiteY22" fmla="*/ 1309105 h 4512882"/>
                <a:gd name="connsiteX23" fmla="*/ 2294215 w 5641104"/>
                <a:gd name="connsiteY23" fmla="*/ 1289980 h 4512882"/>
                <a:gd name="connsiteX24" fmla="*/ 2379576 w 5641104"/>
                <a:gd name="connsiteY24" fmla="*/ 1171876 h 4512882"/>
                <a:gd name="connsiteX25" fmla="*/ 2074310 w 5641104"/>
                <a:gd name="connsiteY25" fmla="*/ 977241 h 4512882"/>
                <a:gd name="connsiteX26" fmla="*/ 2028228 w 5641104"/>
                <a:gd name="connsiteY26" fmla="*/ 971196 h 4512882"/>
                <a:gd name="connsiteX27" fmla="*/ 1942575 w 5641104"/>
                <a:gd name="connsiteY27" fmla="*/ 915800 h 4512882"/>
                <a:gd name="connsiteX28" fmla="*/ 1180764 w 5641104"/>
                <a:gd name="connsiteY28" fmla="*/ 747417 h 4512882"/>
                <a:gd name="connsiteX29" fmla="*/ 0 w 5641104"/>
                <a:gd name="connsiteY29" fmla="*/ 0 h 4512882"/>
                <a:gd name="connsiteX30" fmla="*/ 1861010 w 5641104"/>
                <a:gd name="connsiteY30" fmla="*/ 0 h 4512882"/>
                <a:gd name="connsiteX31" fmla="*/ 1848327 w 5641104"/>
                <a:gd name="connsiteY31" fmla="*/ 23413 h 4512882"/>
                <a:gd name="connsiteX32" fmla="*/ 1831104 w 5641104"/>
                <a:gd name="connsiteY32" fmla="*/ 121313 h 4512882"/>
                <a:gd name="connsiteX33" fmla="*/ 2678829 w 5641104"/>
                <a:gd name="connsiteY33" fmla="*/ 607088 h 4512882"/>
                <a:gd name="connsiteX34" fmla="*/ 3526554 w 5641104"/>
                <a:gd name="connsiteY34" fmla="*/ 121313 h 4512882"/>
                <a:gd name="connsiteX35" fmla="*/ 3509331 w 5641104"/>
                <a:gd name="connsiteY35" fmla="*/ 23413 h 4512882"/>
                <a:gd name="connsiteX36" fmla="*/ 3496649 w 5641104"/>
                <a:gd name="connsiteY36" fmla="*/ 0 h 4512882"/>
                <a:gd name="connsiteX37" fmla="*/ 5641104 w 5641104"/>
                <a:gd name="connsiteY37" fmla="*/ 0 h 4512882"/>
                <a:gd name="connsiteX38" fmla="*/ 5641104 w 5641104"/>
                <a:gd name="connsiteY38" fmla="*/ 4023934 h 4512882"/>
                <a:gd name="connsiteX39" fmla="*/ 4479004 w 5641104"/>
                <a:gd name="connsiteY39" fmla="*/ 4023934 h 4512882"/>
                <a:gd name="connsiteX40" fmla="*/ 4569172 w 5641104"/>
                <a:gd name="connsiteY40" fmla="*/ 4015131 h 4512882"/>
                <a:gd name="connsiteX41" fmla="*/ 5254824 w 5641104"/>
                <a:gd name="connsiteY41" fmla="*/ 3689793 h 4512882"/>
                <a:gd name="connsiteX42" fmla="*/ 4132194 w 5641104"/>
                <a:gd name="connsiteY42" fmla="*/ 3336708 h 4512882"/>
                <a:gd name="connsiteX43" fmla="*/ 3009564 w 5641104"/>
                <a:gd name="connsiteY43" fmla="*/ 3689793 h 4512882"/>
                <a:gd name="connsiteX44" fmla="*/ 3905945 w 5641104"/>
                <a:gd name="connsiteY44" fmla="*/ 4035705 h 4512882"/>
                <a:gd name="connsiteX45" fmla="*/ 3976464 w 5641104"/>
                <a:gd name="connsiteY45" fmla="*/ 4037941 h 4512882"/>
                <a:gd name="connsiteX46" fmla="*/ 3976464 w 5641104"/>
                <a:gd name="connsiteY46" fmla="*/ 4512882 h 4512882"/>
                <a:gd name="connsiteX47" fmla="*/ 0 w 5641104"/>
                <a:gd name="connsiteY47" fmla="*/ 4512882 h 45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41104" h="4512882">
                  <a:moveTo>
                    <a:pt x="1054015" y="2186918"/>
                  </a:moveTo>
                  <a:cubicBezTo>
                    <a:pt x="574006" y="2186918"/>
                    <a:pt x="184882" y="2413907"/>
                    <a:pt x="184882" y="2693912"/>
                  </a:cubicBezTo>
                  <a:cubicBezTo>
                    <a:pt x="184882" y="2973917"/>
                    <a:pt x="574006" y="3200906"/>
                    <a:pt x="1054015" y="3200906"/>
                  </a:cubicBezTo>
                  <a:cubicBezTo>
                    <a:pt x="1234019" y="3200906"/>
                    <a:pt x="1401241" y="3168986"/>
                    <a:pt x="1539956" y="3114320"/>
                  </a:cubicBezTo>
                  <a:lnTo>
                    <a:pt x="1623247" y="3074232"/>
                  </a:lnTo>
                  <a:lnTo>
                    <a:pt x="1647754" y="3096558"/>
                  </a:lnTo>
                  <a:cubicBezTo>
                    <a:pt x="1682432" y="3122427"/>
                    <a:pt x="1724238" y="3137532"/>
                    <a:pt x="1769239" y="3137532"/>
                  </a:cubicBezTo>
                  <a:cubicBezTo>
                    <a:pt x="1889242" y="3137532"/>
                    <a:pt x="1986523" y="3030118"/>
                    <a:pt x="1986523" y="2897615"/>
                  </a:cubicBezTo>
                  <a:cubicBezTo>
                    <a:pt x="1986523" y="2831364"/>
                    <a:pt x="1962203" y="2771384"/>
                    <a:pt x="1922882" y="2727968"/>
                  </a:cubicBezTo>
                  <a:lnTo>
                    <a:pt x="1918027" y="2723545"/>
                  </a:lnTo>
                  <a:lnTo>
                    <a:pt x="1923148" y="2693912"/>
                  </a:lnTo>
                  <a:lnTo>
                    <a:pt x="1907090" y="2600988"/>
                  </a:lnTo>
                  <a:lnTo>
                    <a:pt x="1966195" y="2598570"/>
                  </a:lnTo>
                  <a:cubicBezTo>
                    <a:pt x="2103622" y="2586790"/>
                    <a:pt x="2200050" y="2559211"/>
                    <a:pt x="2200050" y="2527068"/>
                  </a:cubicBezTo>
                  <a:cubicBezTo>
                    <a:pt x="2200050" y="2484211"/>
                    <a:pt x="2028622" y="2449468"/>
                    <a:pt x="1817155" y="2449468"/>
                  </a:cubicBezTo>
                  <a:lnTo>
                    <a:pt x="1811248" y="2449710"/>
                  </a:lnTo>
                  <a:lnTo>
                    <a:pt x="1774714" y="2410447"/>
                  </a:lnTo>
                  <a:cubicBezTo>
                    <a:pt x="1618525" y="2275586"/>
                    <a:pt x="1354021" y="2186918"/>
                    <a:pt x="1054015" y="2186918"/>
                  </a:cubicBezTo>
                  <a:close/>
                  <a:moveTo>
                    <a:pt x="1180764" y="747417"/>
                  </a:moveTo>
                  <a:cubicBezTo>
                    <a:pt x="585753" y="747417"/>
                    <a:pt x="103401" y="1004806"/>
                    <a:pt x="103401" y="1322312"/>
                  </a:cubicBezTo>
                  <a:cubicBezTo>
                    <a:pt x="103401" y="1639818"/>
                    <a:pt x="585753" y="1897207"/>
                    <a:pt x="1180764" y="1897207"/>
                  </a:cubicBezTo>
                  <a:cubicBezTo>
                    <a:pt x="1775775" y="1897207"/>
                    <a:pt x="2258127" y="1639818"/>
                    <a:pt x="2258127" y="1322312"/>
                  </a:cubicBezTo>
                  <a:lnTo>
                    <a:pt x="2256877" y="1309105"/>
                  </a:lnTo>
                  <a:lnTo>
                    <a:pt x="2294215" y="1289980"/>
                  </a:lnTo>
                  <a:cubicBezTo>
                    <a:pt x="2348108" y="1256266"/>
                    <a:pt x="2379576" y="1215624"/>
                    <a:pt x="2379576" y="1171876"/>
                  </a:cubicBezTo>
                  <a:cubicBezTo>
                    <a:pt x="2379576" y="1084380"/>
                    <a:pt x="2253702" y="1009308"/>
                    <a:pt x="2074310" y="977241"/>
                  </a:cubicBezTo>
                  <a:lnTo>
                    <a:pt x="2028228" y="971196"/>
                  </a:lnTo>
                  <a:lnTo>
                    <a:pt x="1942575" y="915800"/>
                  </a:lnTo>
                  <a:cubicBezTo>
                    <a:pt x="1747611" y="811764"/>
                    <a:pt x="1478270" y="747417"/>
                    <a:pt x="1180764" y="747417"/>
                  </a:cubicBezTo>
                  <a:close/>
                  <a:moveTo>
                    <a:pt x="0" y="0"/>
                  </a:moveTo>
                  <a:lnTo>
                    <a:pt x="1861010" y="0"/>
                  </a:lnTo>
                  <a:lnTo>
                    <a:pt x="1848327" y="23413"/>
                  </a:lnTo>
                  <a:cubicBezTo>
                    <a:pt x="1837035" y="55035"/>
                    <a:pt x="1831104" y="87777"/>
                    <a:pt x="1831104" y="121313"/>
                  </a:cubicBezTo>
                  <a:cubicBezTo>
                    <a:pt x="1831104" y="389599"/>
                    <a:pt x="2210643" y="607088"/>
                    <a:pt x="2678829" y="607088"/>
                  </a:cubicBezTo>
                  <a:cubicBezTo>
                    <a:pt x="3147015" y="607088"/>
                    <a:pt x="3526554" y="389599"/>
                    <a:pt x="3526554" y="121313"/>
                  </a:cubicBezTo>
                  <a:cubicBezTo>
                    <a:pt x="3526554" y="87777"/>
                    <a:pt x="3520624" y="55035"/>
                    <a:pt x="3509331" y="23413"/>
                  </a:cubicBezTo>
                  <a:lnTo>
                    <a:pt x="3496649" y="0"/>
                  </a:lnTo>
                  <a:lnTo>
                    <a:pt x="5641104" y="0"/>
                  </a:lnTo>
                  <a:lnTo>
                    <a:pt x="5641104" y="4023934"/>
                  </a:lnTo>
                  <a:lnTo>
                    <a:pt x="4479004" y="4023934"/>
                  </a:lnTo>
                  <a:lnTo>
                    <a:pt x="4569172" y="4015131"/>
                  </a:lnTo>
                  <a:cubicBezTo>
                    <a:pt x="4972101" y="3961530"/>
                    <a:pt x="5254824" y="3836045"/>
                    <a:pt x="5254824" y="3689793"/>
                  </a:cubicBezTo>
                  <a:cubicBezTo>
                    <a:pt x="5254824" y="3494790"/>
                    <a:pt x="4752205" y="3336708"/>
                    <a:pt x="4132194" y="3336708"/>
                  </a:cubicBezTo>
                  <a:cubicBezTo>
                    <a:pt x="3512183" y="3336708"/>
                    <a:pt x="3009564" y="3494790"/>
                    <a:pt x="3009564" y="3689793"/>
                  </a:cubicBezTo>
                  <a:cubicBezTo>
                    <a:pt x="3009564" y="3860421"/>
                    <a:pt x="3394382" y="4002781"/>
                    <a:pt x="3905945" y="4035705"/>
                  </a:cubicBezTo>
                  <a:lnTo>
                    <a:pt x="3976464" y="4037941"/>
                  </a:lnTo>
                  <a:lnTo>
                    <a:pt x="3976464" y="4512882"/>
                  </a:lnTo>
                  <a:lnTo>
                    <a:pt x="0" y="451288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lood &amp; its Components">
              <a:extLst>
                <a:ext uri="{FF2B5EF4-FFF2-40B4-BE49-F238E27FC236}">
                  <a16:creationId xmlns:a16="http://schemas.microsoft.com/office/drawing/2014/main" id="{31E6407B-A061-48C5-929A-F34033C65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>
              <a:off x="3607446" y="2750401"/>
              <a:ext cx="999636" cy="799089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lood &amp; its Components">
              <a:extLst>
                <a:ext uri="{FF2B5EF4-FFF2-40B4-BE49-F238E27FC236}">
                  <a16:creationId xmlns:a16="http://schemas.microsoft.com/office/drawing/2014/main" id="{6406AF77-20CC-4965-A887-255C73A1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 rot="20620303">
              <a:off x="3757083" y="2444414"/>
              <a:ext cx="865913" cy="259848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C754EB-17AA-4C88-95A3-473641C7F686}"/>
                  </a:ext>
                </a:extLst>
              </p14:cNvPr>
              <p14:cNvContentPartPr/>
              <p14:nvPr/>
            </p14:nvContentPartPr>
            <p14:xfrm>
              <a:off x="4170724" y="1218128"/>
              <a:ext cx="900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C754EB-17AA-4C88-95A3-473641C7F6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4604" y="1212008"/>
                <a:ext cx="2124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781648B-48C1-489C-AC00-DB9FEF258AD2}"/>
              </a:ext>
            </a:extLst>
          </p:cNvPr>
          <p:cNvSpPr txBox="1"/>
          <p:nvPr/>
        </p:nvSpPr>
        <p:spPr>
          <a:xfrm>
            <a:off x="318217" y="1388186"/>
            <a:ext cx="829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সুতরাং প্রিয় শিক্ষার্থীরা আজকের পাঠ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D97CA-6E8F-4ABF-BD85-AB779846D983}"/>
              </a:ext>
            </a:extLst>
          </p:cNvPr>
          <p:cNvSpPr txBox="1"/>
          <p:nvPr/>
        </p:nvSpPr>
        <p:spPr>
          <a:xfrm>
            <a:off x="3114951" y="2337283"/>
            <a:ext cx="3503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/>
              <a:t>রক্তের কাজ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51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26C3DB-8D7C-4EEC-9991-74E377AAB2D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22D3F-F618-4A13-8297-6020DE70C18A}"/>
              </a:ext>
            </a:extLst>
          </p:cNvPr>
          <p:cNvGrpSpPr/>
          <p:nvPr/>
        </p:nvGrpSpPr>
        <p:grpSpPr>
          <a:xfrm>
            <a:off x="8089274" y="562199"/>
            <a:ext cx="4157949" cy="3326358"/>
            <a:chOff x="1407396" y="1367291"/>
            <a:chExt cx="5641104" cy="4512882"/>
          </a:xfrm>
        </p:grpSpPr>
        <p:pic>
          <p:nvPicPr>
            <p:cNvPr id="13" name="Picture 12" descr="Blood &amp; its Components">
              <a:extLst>
                <a:ext uri="{FF2B5EF4-FFF2-40B4-BE49-F238E27FC236}">
                  <a16:creationId xmlns:a16="http://schemas.microsoft.com/office/drawing/2014/main" id="{1286418B-9C68-4C63-8E84-BC2ABF54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8" b="100000" l="0" r="100000">
                          <a14:foregroundMark x1="26750" y1="75625" x2="28250" y2="85000"/>
                          <a14:foregroundMark x1="42250" y1="86563" x2="51250" y2="80625"/>
                          <a14:foregroundMark x1="53250" y1="71563" x2="53250" y2="71563"/>
                          <a14:foregroundMark x1="35750" y1="68438" x2="35750" y2="68438"/>
                          <a14:foregroundMark x1="35750" y1="59062" x2="35750" y2="59062"/>
                          <a14:foregroundMark x1="40250" y1="56250" x2="40250" y2="56250"/>
                          <a14:foregroundMark x1="49250" y1="57500" x2="49250" y2="5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396" y="1367291"/>
              <a:ext cx="5641104" cy="4512882"/>
            </a:xfrm>
            <a:custGeom>
              <a:avLst/>
              <a:gdLst>
                <a:gd name="connsiteX0" fmla="*/ 1054015 w 5641104"/>
                <a:gd name="connsiteY0" fmla="*/ 2186918 h 4512882"/>
                <a:gd name="connsiteX1" fmla="*/ 184882 w 5641104"/>
                <a:gd name="connsiteY1" fmla="*/ 2693912 h 4512882"/>
                <a:gd name="connsiteX2" fmla="*/ 1054015 w 5641104"/>
                <a:gd name="connsiteY2" fmla="*/ 3200906 h 4512882"/>
                <a:gd name="connsiteX3" fmla="*/ 1539956 w 5641104"/>
                <a:gd name="connsiteY3" fmla="*/ 3114320 h 4512882"/>
                <a:gd name="connsiteX4" fmla="*/ 1623247 w 5641104"/>
                <a:gd name="connsiteY4" fmla="*/ 3074232 h 4512882"/>
                <a:gd name="connsiteX5" fmla="*/ 1647754 w 5641104"/>
                <a:gd name="connsiteY5" fmla="*/ 3096558 h 4512882"/>
                <a:gd name="connsiteX6" fmla="*/ 1769239 w 5641104"/>
                <a:gd name="connsiteY6" fmla="*/ 3137532 h 4512882"/>
                <a:gd name="connsiteX7" fmla="*/ 1986523 w 5641104"/>
                <a:gd name="connsiteY7" fmla="*/ 2897615 h 4512882"/>
                <a:gd name="connsiteX8" fmla="*/ 1922882 w 5641104"/>
                <a:gd name="connsiteY8" fmla="*/ 2727968 h 4512882"/>
                <a:gd name="connsiteX9" fmla="*/ 1918027 w 5641104"/>
                <a:gd name="connsiteY9" fmla="*/ 2723545 h 4512882"/>
                <a:gd name="connsiteX10" fmla="*/ 1923148 w 5641104"/>
                <a:gd name="connsiteY10" fmla="*/ 2693912 h 4512882"/>
                <a:gd name="connsiteX11" fmla="*/ 1907090 w 5641104"/>
                <a:gd name="connsiteY11" fmla="*/ 2600988 h 4512882"/>
                <a:gd name="connsiteX12" fmla="*/ 1966195 w 5641104"/>
                <a:gd name="connsiteY12" fmla="*/ 2598570 h 4512882"/>
                <a:gd name="connsiteX13" fmla="*/ 2200050 w 5641104"/>
                <a:gd name="connsiteY13" fmla="*/ 2527068 h 4512882"/>
                <a:gd name="connsiteX14" fmla="*/ 1817155 w 5641104"/>
                <a:gd name="connsiteY14" fmla="*/ 2449468 h 4512882"/>
                <a:gd name="connsiteX15" fmla="*/ 1811248 w 5641104"/>
                <a:gd name="connsiteY15" fmla="*/ 2449710 h 4512882"/>
                <a:gd name="connsiteX16" fmla="*/ 1774714 w 5641104"/>
                <a:gd name="connsiteY16" fmla="*/ 2410447 h 4512882"/>
                <a:gd name="connsiteX17" fmla="*/ 1054015 w 5641104"/>
                <a:gd name="connsiteY17" fmla="*/ 2186918 h 4512882"/>
                <a:gd name="connsiteX18" fmla="*/ 1180764 w 5641104"/>
                <a:gd name="connsiteY18" fmla="*/ 747417 h 4512882"/>
                <a:gd name="connsiteX19" fmla="*/ 103401 w 5641104"/>
                <a:gd name="connsiteY19" fmla="*/ 1322312 h 4512882"/>
                <a:gd name="connsiteX20" fmla="*/ 1180764 w 5641104"/>
                <a:gd name="connsiteY20" fmla="*/ 1897207 h 4512882"/>
                <a:gd name="connsiteX21" fmla="*/ 2258127 w 5641104"/>
                <a:gd name="connsiteY21" fmla="*/ 1322312 h 4512882"/>
                <a:gd name="connsiteX22" fmla="*/ 2256877 w 5641104"/>
                <a:gd name="connsiteY22" fmla="*/ 1309105 h 4512882"/>
                <a:gd name="connsiteX23" fmla="*/ 2294215 w 5641104"/>
                <a:gd name="connsiteY23" fmla="*/ 1289980 h 4512882"/>
                <a:gd name="connsiteX24" fmla="*/ 2379576 w 5641104"/>
                <a:gd name="connsiteY24" fmla="*/ 1171876 h 4512882"/>
                <a:gd name="connsiteX25" fmla="*/ 2074310 w 5641104"/>
                <a:gd name="connsiteY25" fmla="*/ 977241 h 4512882"/>
                <a:gd name="connsiteX26" fmla="*/ 2028228 w 5641104"/>
                <a:gd name="connsiteY26" fmla="*/ 971196 h 4512882"/>
                <a:gd name="connsiteX27" fmla="*/ 1942575 w 5641104"/>
                <a:gd name="connsiteY27" fmla="*/ 915800 h 4512882"/>
                <a:gd name="connsiteX28" fmla="*/ 1180764 w 5641104"/>
                <a:gd name="connsiteY28" fmla="*/ 747417 h 4512882"/>
                <a:gd name="connsiteX29" fmla="*/ 0 w 5641104"/>
                <a:gd name="connsiteY29" fmla="*/ 0 h 4512882"/>
                <a:gd name="connsiteX30" fmla="*/ 1861010 w 5641104"/>
                <a:gd name="connsiteY30" fmla="*/ 0 h 4512882"/>
                <a:gd name="connsiteX31" fmla="*/ 1848327 w 5641104"/>
                <a:gd name="connsiteY31" fmla="*/ 23413 h 4512882"/>
                <a:gd name="connsiteX32" fmla="*/ 1831104 w 5641104"/>
                <a:gd name="connsiteY32" fmla="*/ 121313 h 4512882"/>
                <a:gd name="connsiteX33" fmla="*/ 2678829 w 5641104"/>
                <a:gd name="connsiteY33" fmla="*/ 607088 h 4512882"/>
                <a:gd name="connsiteX34" fmla="*/ 3526554 w 5641104"/>
                <a:gd name="connsiteY34" fmla="*/ 121313 h 4512882"/>
                <a:gd name="connsiteX35" fmla="*/ 3509331 w 5641104"/>
                <a:gd name="connsiteY35" fmla="*/ 23413 h 4512882"/>
                <a:gd name="connsiteX36" fmla="*/ 3496649 w 5641104"/>
                <a:gd name="connsiteY36" fmla="*/ 0 h 4512882"/>
                <a:gd name="connsiteX37" fmla="*/ 5641104 w 5641104"/>
                <a:gd name="connsiteY37" fmla="*/ 0 h 4512882"/>
                <a:gd name="connsiteX38" fmla="*/ 5641104 w 5641104"/>
                <a:gd name="connsiteY38" fmla="*/ 4023934 h 4512882"/>
                <a:gd name="connsiteX39" fmla="*/ 4479004 w 5641104"/>
                <a:gd name="connsiteY39" fmla="*/ 4023934 h 4512882"/>
                <a:gd name="connsiteX40" fmla="*/ 4569172 w 5641104"/>
                <a:gd name="connsiteY40" fmla="*/ 4015131 h 4512882"/>
                <a:gd name="connsiteX41" fmla="*/ 5254824 w 5641104"/>
                <a:gd name="connsiteY41" fmla="*/ 3689793 h 4512882"/>
                <a:gd name="connsiteX42" fmla="*/ 4132194 w 5641104"/>
                <a:gd name="connsiteY42" fmla="*/ 3336708 h 4512882"/>
                <a:gd name="connsiteX43" fmla="*/ 3009564 w 5641104"/>
                <a:gd name="connsiteY43" fmla="*/ 3689793 h 4512882"/>
                <a:gd name="connsiteX44" fmla="*/ 3905945 w 5641104"/>
                <a:gd name="connsiteY44" fmla="*/ 4035705 h 4512882"/>
                <a:gd name="connsiteX45" fmla="*/ 3976464 w 5641104"/>
                <a:gd name="connsiteY45" fmla="*/ 4037941 h 4512882"/>
                <a:gd name="connsiteX46" fmla="*/ 3976464 w 5641104"/>
                <a:gd name="connsiteY46" fmla="*/ 4512882 h 4512882"/>
                <a:gd name="connsiteX47" fmla="*/ 0 w 5641104"/>
                <a:gd name="connsiteY47" fmla="*/ 4512882 h 45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641104" h="4512882">
                  <a:moveTo>
                    <a:pt x="1054015" y="2186918"/>
                  </a:moveTo>
                  <a:cubicBezTo>
                    <a:pt x="574006" y="2186918"/>
                    <a:pt x="184882" y="2413907"/>
                    <a:pt x="184882" y="2693912"/>
                  </a:cubicBezTo>
                  <a:cubicBezTo>
                    <a:pt x="184882" y="2973917"/>
                    <a:pt x="574006" y="3200906"/>
                    <a:pt x="1054015" y="3200906"/>
                  </a:cubicBezTo>
                  <a:cubicBezTo>
                    <a:pt x="1234019" y="3200906"/>
                    <a:pt x="1401241" y="3168986"/>
                    <a:pt x="1539956" y="3114320"/>
                  </a:cubicBezTo>
                  <a:lnTo>
                    <a:pt x="1623247" y="3074232"/>
                  </a:lnTo>
                  <a:lnTo>
                    <a:pt x="1647754" y="3096558"/>
                  </a:lnTo>
                  <a:cubicBezTo>
                    <a:pt x="1682432" y="3122427"/>
                    <a:pt x="1724238" y="3137532"/>
                    <a:pt x="1769239" y="3137532"/>
                  </a:cubicBezTo>
                  <a:cubicBezTo>
                    <a:pt x="1889242" y="3137532"/>
                    <a:pt x="1986523" y="3030118"/>
                    <a:pt x="1986523" y="2897615"/>
                  </a:cubicBezTo>
                  <a:cubicBezTo>
                    <a:pt x="1986523" y="2831364"/>
                    <a:pt x="1962203" y="2771384"/>
                    <a:pt x="1922882" y="2727968"/>
                  </a:cubicBezTo>
                  <a:lnTo>
                    <a:pt x="1918027" y="2723545"/>
                  </a:lnTo>
                  <a:lnTo>
                    <a:pt x="1923148" y="2693912"/>
                  </a:lnTo>
                  <a:lnTo>
                    <a:pt x="1907090" y="2600988"/>
                  </a:lnTo>
                  <a:lnTo>
                    <a:pt x="1966195" y="2598570"/>
                  </a:lnTo>
                  <a:cubicBezTo>
                    <a:pt x="2103622" y="2586790"/>
                    <a:pt x="2200050" y="2559211"/>
                    <a:pt x="2200050" y="2527068"/>
                  </a:cubicBezTo>
                  <a:cubicBezTo>
                    <a:pt x="2200050" y="2484211"/>
                    <a:pt x="2028622" y="2449468"/>
                    <a:pt x="1817155" y="2449468"/>
                  </a:cubicBezTo>
                  <a:lnTo>
                    <a:pt x="1811248" y="2449710"/>
                  </a:lnTo>
                  <a:lnTo>
                    <a:pt x="1774714" y="2410447"/>
                  </a:lnTo>
                  <a:cubicBezTo>
                    <a:pt x="1618525" y="2275586"/>
                    <a:pt x="1354021" y="2186918"/>
                    <a:pt x="1054015" y="2186918"/>
                  </a:cubicBezTo>
                  <a:close/>
                  <a:moveTo>
                    <a:pt x="1180764" y="747417"/>
                  </a:moveTo>
                  <a:cubicBezTo>
                    <a:pt x="585753" y="747417"/>
                    <a:pt x="103401" y="1004806"/>
                    <a:pt x="103401" y="1322312"/>
                  </a:cubicBezTo>
                  <a:cubicBezTo>
                    <a:pt x="103401" y="1639818"/>
                    <a:pt x="585753" y="1897207"/>
                    <a:pt x="1180764" y="1897207"/>
                  </a:cubicBezTo>
                  <a:cubicBezTo>
                    <a:pt x="1775775" y="1897207"/>
                    <a:pt x="2258127" y="1639818"/>
                    <a:pt x="2258127" y="1322312"/>
                  </a:cubicBezTo>
                  <a:lnTo>
                    <a:pt x="2256877" y="1309105"/>
                  </a:lnTo>
                  <a:lnTo>
                    <a:pt x="2294215" y="1289980"/>
                  </a:lnTo>
                  <a:cubicBezTo>
                    <a:pt x="2348108" y="1256266"/>
                    <a:pt x="2379576" y="1215624"/>
                    <a:pt x="2379576" y="1171876"/>
                  </a:cubicBezTo>
                  <a:cubicBezTo>
                    <a:pt x="2379576" y="1084380"/>
                    <a:pt x="2253702" y="1009308"/>
                    <a:pt x="2074310" y="977241"/>
                  </a:cubicBezTo>
                  <a:lnTo>
                    <a:pt x="2028228" y="971196"/>
                  </a:lnTo>
                  <a:lnTo>
                    <a:pt x="1942575" y="915800"/>
                  </a:lnTo>
                  <a:cubicBezTo>
                    <a:pt x="1747611" y="811764"/>
                    <a:pt x="1478270" y="747417"/>
                    <a:pt x="1180764" y="747417"/>
                  </a:cubicBezTo>
                  <a:close/>
                  <a:moveTo>
                    <a:pt x="0" y="0"/>
                  </a:moveTo>
                  <a:lnTo>
                    <a:pt x="1861010" y="0"/>
                  </a:lnTo>
                  <a:lnTo>
                    <a:pt x="1848327" y="23413"/>
                  </a:lnTo>
                  <a:cubicBezTo>
                    <a:pt x="1837035" y="55035"/>
                    <a:pt x="1831104" y="87777"/>
                    <a:pt x="1831104" y="121313"/>
                  </a:cubicBezTo>
                  <a:cubicBezTo>
                    <a:pt x="1831104" y="389599"/>
                    <a:pt x="2210643" y="607088"/>
                    <a:pt x="2678829" y="607088"/>
                  </a:cubicBezTo>
                  <a:cubicBezTo>
                    <a:pt x="3147015" y="607088"/>
                    <a:pt x="3526554" y="389599"/>
                    <a:pt x="3526554" y="121313"/>
                  </a:cubicBezTo>
                  <a:cubicBezTo>
                    <a:pt x="3526554" y="87777"/>
                    <a:pt x="3520624" y="55035"/>
                    <a:pt x="3509331" y="23413"/>
                  </a:cubicBezTo>
                  <a:lnTo>
                    <a:pt x="3496649" y="0"/>
                  </a:lnTo>
                  <a:lnTo>
                    <a:pt x="5641104" y="0"/>
                  </a:lnTo>
                  <a:lnTo>
                    <a:pt x="5641104" y="4023934"/>
                  </a:lnTo>
                  <a:lnTo>
                    <a:pt x="4479004" y="4023934"/>
                  </a:lnTo>
                  <a:lnTo>
                    <a:pt x="4569172" y="4015131"/>
                  </a:lnTo>
                  <a:cubicBezTo>
                    <a:pt x="4972101" y="3961530"/>
                    <a:pt x="5254824" y="3836045"/>
                    <a:pt x="5254824" y="3689793"/>
                  </a:cubicBezTo>
                  <a:cubicBezTo>
                    <a:pt x="5254824" y="3494790"/>
                    <a:pt x="4752205" y="3336708"/>
                    <a:pt x="4132194" y="3336708"/>
                  </a:cubicBezTo>
                  <a:cubicBezTo>
                    <a:pt x="3512183" y="3336708"/>
                    <a:pt x="3009564" y="3494790"/>
                    <a:pt x="3009564" y="3689793"/>
                  </a:cubicBezTo>
                  <a:cubicBezTo>
                    <a:pt x="3009564" y="3860421"/>
                    <a:pt x="3394382" y="4002781"/>
                    <a:pt x="3905945" y="4035705"/>
                  </a:cubicBezTo>
                  <a:lnTo>
                    <a:pt x="3976464" y="4037941"/>
                  </a:lnTo>
                  <a:lnTo>
                    <a:pt x="3976464" y="4512882"/>
                  </a:lnTo>
                  <a:lnTo>
                    <a:pt x="0" y="451288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lood &amp; its Components">
              <a:extLst>
                <a:ext uri="{FF2B5EF4-FFF2-40B4-BE49-F238E27FC236}">
                  <a16:creationId xmlns:a16="http://schemas.microsoft.com/office/drawing/2014/main" id="{31E6407B-A061-48C5-929A-F34033C65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>
              <a:off x="3607446" y="2750401"/>
              <a:ext cx="999636" cy="799089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Blood &amp; its Components">
              <a:extLst>
                <a:ext uri="{FF2B5EF4-FFF2-40B4-BE49-F238E27FC236}">
                  <a16:creationId xmlns:a16="http://schemas.microsoft.com/office/drawing/2014/main" id="{6406AF77-20CC-4965-A887-255C73A16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9" t="28183" r="42024" b="53733"/>
            <a:stretch>
              <a:fillRect/>
            </a:stretch>
          </p:blipFill>
          <p:spPr bwMode="auto">
            <a:xfrm rot="20620303">
              <a:off x="3757083" y="2444414"/>
              <a:ext cx="865913" cy="259848"/>
            </a:xfrm>
            <a:custGeom>
              <a:avLst/>
              <a:gdLst>
                <a:gd name="connsiteX0" fmla="*/ 51331 w 1020895"/>
                <a:gd name="connsiteY0" fmla="*/ 0 h 816083"/>
                <a:gd name="connsiteX1" fmla="*/ 1020895 w 1020895"/>
                <a:gd name="connsiteY1" fmla="*/ 714023 h 816083"/>
                <a:gd name="connsiteX2" fmla="*/ 945734 w 1020895"/>
                <a:gd name="connsiteY2" fmla="*/ 816083 h 816083"/>
                <a:gd name="connsiteX3" fmla="*/ 0 w 1020895"/>
                <a:gd name="connsiteY3" fmla="*/ 119609 h 816083"/>
                <a:gd name="connsiteX4" fmla="*/ 2975 w 1020895"/>
                <a:gd name="connsiteY4" fmla="*/ 109208 h 816083"/>
                <a:gd name="connsiteX5" fmla="*/ 7703 w 1020895"/>
                <a:gd name="connsiteY5" fmla="*/ 59242 h 81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0895" h="816083">
                  <a:moveTo>
                    <a:pt x="51331" y="0"/>
                  </a:moveTo>
                  <a:lnTo>
                    <a:pt x="1020895" y="714023"/>
                  </a:lnTo>
                  <a:lnTo>
                    <a:pt x="945734" y="816083"/>
                  </a:lnTo>
                  <a:lnTo>
                    <a:pt x="0" y="119609"/>
                  </a:lnTo>
                  <a:lnTo>
                    <a:pt x="2975" y="109208"/>
                  </a:lnTo>
                  <a:lnTo>
                    <a:pt x="7703" y="59242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11C69B-75DA-4480-8210-B2924918C5A6}"/>
              </a:ext>
            </a:extLst>
          </p:cNvPr>
          <p:cNvSpPr txBox="1"/>
          <p:nvPr/>
        </p:nvSpPr>
        <p:spPr>
          <a:xfrm>
            <a:off x="492098" y="1451890"/>
            <a:ext cx="314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শিখন ফল 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518A5-CDFB-4536-9433-8FB30B35D1E9}"/>
              </a:ext>
            </a:extLst>
          </p:cNvPr>
          <p:cNvSpPr txBox="1"/>
          <p:nvPr/>
        </p:nvSpPr>
        <p:spPr>
          <a:xfrm>
            <a:off x="545757" y="2989571"/>
            <a:ext cx="896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১)শ্বাস প্রশ্বাসে রক্তের ভূমিকা  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5AA330-5BCF-495D-84BB-6FFE549D84C5}"/>
              </a:ext>
            </a:extLst>
          </p:cNvPr>
          <p:cNvSpPr txBox="1"/>
          <p:nvPr/>
        </p:nvSpPr>
        <p:spPr>
          <a:xfrm>
            <a:off x="492095" y="3731808"/>
            <a:ext cx="896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২) নাইট্রোজেন ঘটিত বর্জ্য নিষ্কাশনে রক্তের ভূমিকা  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FBB8D9-4CFC-419B-8580-6D814310B672}"/>
              </a:ext>
            </a:extLst>
          </p:cNvPr>
          <p:cNvSpPr txBox="1"/>
          <p:nvPr/>
        </p:nvSpPr>
        <p:spPr>
          <a:xfrm>
            <a:off x="492095" y="4522472"/>
            <a:ext cx="8966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৩) রোগ প্রতিরোধে রক্তের ভূমিকা  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7653E8-2247-4662-B18C-2DD8F533B09F}"/>
              </a:ext>
            </a:extLst>
          </p:cNvPr>
          <p:cNvSpPr txBox="1"/>
          <p:nvPr/>
        </p:nvSpPr>
        <p:spPr>
          <a:xfrm>
            <a:off x="545756" y="2220730"/>
            <a:ext cx="783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শিক্ষার্থীরা বলতে পারবে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27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26C3DB-8D7C-4EEC-9991-74E377AAB2D0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E896B1-7213-4C1C-B251-589BC45883BF}"/>
              </a:ext>
            </a:extLst>
          </p:cNvPr>
          <p:cNvGrpSpPr/>
          <p:nvPr/>
        </p:nvGrpSpPr>
        <p:grpSpPr>
          <a:xfrm>
            <a:off x="9054060" y="693965"/>
            <a:ext cx="2466777" cy="5470069"/>
            <a:chOff x="7794886" y="846365"/>
            <a:chExt cx="2466777" cy="5470069"/>
          </a:xfrm>
        </p:grpSpPr>
        <p:pic>
          <p:nvPicPr>
            <p:cNvPr id="2050" name="Picture 2" descr="Circulatory system anatomy Royalty Free Vector Image">
              <a:extLst>
                <a:ext uri="{FF2B5EF4-FFF2-40B4-BE49-F238E27FC236}">
                  <a16:creationId xmlns:a16="http://schemas.microsoft.com/office/drawing/2014/main" id="{AD04BDEF-B78A-4AB7-AFE0-965AAEC6A2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0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6" t="6732" r="30267" b="13507"/>
            <a:stretch/>
          </p:blipFill>
          <p:spPr bwMode="auto">
            <a:xfrm>
              <a:off x="7794886" y="846365"/>
              <a:ext cx="2466777" cy="547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ow do the respiratory and circulatory systems keep tissues all ...">
              <a:extLst>
                <a:ext uri="{FF2B5EF4-FFF2-40B4-BE49-F238E27FC236}">
                  <a16:creationId xmlns:a16="http://schemas.microsoft.com/office/drawing/2014/main" id="{7C79C5E2-E84A-44B9-AEDF-032CF2D2E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55" b="96018" l="20948" r="99501">
                          <a14:foregroundMark x1="70075" y1="43805" x2="67581" y2="50442"/>
                          <a14:foregroundMark x1="43142" y1="43363" x2="48628" y2="50442"/>
                          <a14:foregroundMark x1="45137" y1="57522" x2="47382" y2="55310"/>
                          <a14:foregroundMark x1="43641" y1="55310" x2="47132" y2="51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4" t="2621" b="5073"/>
            <a:stretch/>
          </p:blipFill>
          <p:spPr bwMode="auto">
            <a:xfrm>
              <a:off x="8532074" y="2073328"/>
              <a:ext cx="992400" cy="65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E40B67-677B-43A7-ACFC-CF59E4EC92A8}"/>
              </a:ext>
            </a:extLst>
          </p:cNvPr>
          <p:cNvSpPr txBox="1"/>
          <p:nvPr/>
        </p:nvSpPr>
        <p:spPr>
          <a:xfrm>
            <a:off x="1476227" y="1800572"/>
            <a:ext cx="6018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শিক্ষার্থীরা বলতো এই অংগটির নাম কী ?</a:t>
            </a:r>
            <a:endParaRPr lang="en-US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FDD8C3-530B-427E-90FE-191BFC807776}"/>
              </a:ext>
            </a:extLst>
          </p:cNvPr>
          <p:cNvCxnSpPr>
            <a:cxnSpLocks/>
          </p:cNvCxnSpPr>
          <p:nvPr/>
        </p:nvCxnSpPr>
        <p:spPr>
          <a:xfrm flipH="1" flipV="1">
            <a:off x="7495083" y="2098623"/>
            <a:ext cx="2466776" cy="1916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87AE8E-4FB1-4CAB-B74A-65A096833838}"/>
              </a:ext>
            </a:extLst>
          </p:cNvPr>
          <p:cNvSpPr txBox="1"/>
          <p:nvPr/>
        </p:nvSpPr>
        <p:spPr>
          <a:xfrm>
            <a:off x="1476227" y="3212201"/>
            <a:ext cx="638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শিক্ষার্থীরা বলতো এই অংগটির নাম কী ?</a:t>
            </a:r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B106C8-AB6E-458D-A2EF-582CC6F6628C}"/>
              </a:ext>
            </a:extLst>
          </p:cNvPr>
          <p:cNvCxnSpPr>
            <a:cxnSpLocks/>
          </p:cNvCxnSpPr>
          <p:nvPr/>
        </p:nvCxnSpPr>
        <p:spPr>
          <a:xfrm flipH="1">
            <a:off x="7495083" y="2467955"/>
            <a:ext cx="2833140" cy="1042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CB4AF-79B3-4460-B90C-05409881500F}"/>
              </a:ext>
            </a:extLst>
          </p:cNvPr>
          <p:cNvSpPr txBox="1"/>
          <p:nvPr/>
        </p:nvSpPr>
        <p:spPr>
          <a:xfrm>
            <a:off x="3145263" y="2294406"/>
            <a:ext cx="310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ঠিক বলেছ ফুস্ফুস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75651-F4CB-41D5-BA3C-FF9FA876F8EF}"/>
              </a:ext>
            </a:extLst>
          </p:cNvPr>
          <p:cNvSpPr txBox="1"/>
          <p:nvPr/>
        </p:nvSpPr>
        <p:spPr>
          <a:xfrm>
            <a:off x="3147419" y="3770322"/>
            <a:ext cx="341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ঠিক বলেছ হৃদপিন্ড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81B1D-0239-46D6-91E4-1C9C5A1321E8}"/>
              </a:ext>
            </a:extLst>
          </p:cNvPr>
          <p:cNvSpPr txBox="1"/>
          <p:nvPr/>
        </p:nvSpPr>
        <p:spPr>
          <a:xfrm>
            <a:off x="671163" y="4534209"/>
            <a:ext cx="857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কী বলতে পারবে কীভাবে ফুস্ফুস ও হৃদপিন্ড রক্তের মাধ্যমে আমাদের শরীরে 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bn-BD" sz="2800" dirty="0"/>
              <a:t> ও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bn-BD" sz="2800" dirty="0"/>
              <a:t> পরিবহন করে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31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Function of Veins in the Circulatory System? | First ...">
            <a:extLst>
              <a:ext uri="{FF2B5EF4-FFF2-40B4-BE49-F238E27FC236}">
                <a16:creationId xmlns:a16="http://schemas.microsoft.com/office/drawing/2014/main" id="{E3166596-FA3F-4381-B9CB-133BA00A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27000"/>
            <a:ext cx="6029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580D52-C46F-4529-AF2B-57FE02CF4D98}"/>
              </a:ext>
            </a:extLst>
          </p:cNvPr>
          <p:cNvGrpSpPr/>
          <p:nvPr/>
        </p:nvGrpSpPr>
        <p:grpSpPr>
          <a:xfrm>
            <a:off x="9331984" y="742615"/>
            <a:ext cx="614631" cy="591172"/>
            <a:chOff x="2713220" y="3321261"/>
            <a:chExt cx="614631" cy="591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557A93-28B1-4BB1-B021-2DB459052E8D}"/>
                </a:ext>
              </a:extLst>
            </p:cNvPr>
            <p:cNvSpPr/>
            <p:nvPr/>
          </p:nvSpPr>
          <p:spPr>
            <a:xfrm>
              <a:off x="2713220" y="3429000"/>
              <a:ext cx="483433" cy="4834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A67A5E-1F77-4B75-A559-8D4BED6D8098}"/>
                </a:ext>
              </a:extLst>
            </p:cNvPr>
            <p:cNvSpPr txBox="1"/>
            <p:nvPr/>
          </p:nvSpPr>
          <p:spPr>
            <a:xfrm>
              <a:off x="2722018" y="3321261"/>
              <a:ext cx="6058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  <a:r>
                <a:rPr lang="en-US" sz="3200" baseline="-25000" dirty="0"/>
                <a:t>2</a:t>
              </a:r>
              <a:endParaRPr lang="en-US" baseline="-25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E6955F-DC86-49EA-983F-F34C2CDC3E87}"/>
              </a:ext>
            </a:extLst>
          </p:cNvPr>
          <p:cNvGrpSpPr/>
          <p:nvPr/>
        </p:nvGrpSpPr>
        <p:grpSpPr>
          <a:xfrm>
            <a:off x="8460051" y="5387566"/>
            <a:ext cx="717286" cy="584775"/>
            <a:chOff x="2596293" y="3327658"/>
            <a:chExt cx="717286" cy="5847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72C85C-F173-4859-BAAA-0357FCDECBAB}"/>
                </a:ext>
              </a:extLst>
            </p:cNvPr>
            <p:cNvSpPr/>
            <p:nvPr/>
          </p:nvSpPr>
          <p:spPr>
            <a:xfrm>
              <a:off x="2713220" y="3429000"/>
              <a:ext cx="483433" cy="48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EAE864-2DCC-4B81-B436-1B8AFE7B4676}"/>
                </a:ext>
              </a:extLst>
            </p:cNvPr>
            <p:cNvSpPr txBox="1"/>
            <p:nvPr/>
          </p:nvSpPr>
          <p:spPr>
            <a:xfrm>
              <a:off x="2596293" y="3327658"/>
              <a:ext cx="717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co</a:t>
              </a:r>
              <a:r>
                <a:rPr lang="en-US" sz="3200" baseline="-25000" dirty="0"/>
                <a:t>2</a:t>
              </a:r>
              <a:endParaRPr lang="en-US" baseline="-25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C19805-6852-47E6-988C-B0E27BF0F247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C30ED-5C72-49CC-A483-6279E05C361F}"/>
              </a:ext>
            </a:extLst>
          </p:cNvPr>
          <p:cNvSpPr txBox="1"/>
          <p:nvPr/>
        </p:nvSpPr>
        <p:spPr>
          <a:xfrm>
            <a:off x="133411" y="1092070"/>
            <a:ext cx="756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এবার আমরা দেখব কীভাবে ফুসফুসের মধ্যে দিয়ে অক্সিজেন ঢুকে কার্বন ডাই অক্সাইড রুপে বেরিয়ে যায়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C7FB1-8483-4FCB-B171-63600302605A}"/>
              </a:ext>
            </a:extLst>
          </p:cNvPr>
          <p:cNvSpPr txBox="1"/>
          <p:nvPr/>
        </p:nvSpPr>
        <p:spPr>
          <a:xfrm>
            <a:off x="133411" y="2771170"/>
            <a:ext cx="6236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সুতরাং আমরা দেখলাম রক্ত আমাদের  শ্বাসকার্যে সাহায্য করে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14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787 L 0.00209 0.00787 C 0.00521 0.00648 0.00821 0.0044 0.01146 0.00417 C 0.0142 0.0037 0.01706 0.00486 0.0198 0.00602 C 0.02123 0.00671 0.02253 0.00856 0.02395 0.00972 C 0.02487 0.01042 0.02605 0.01088 0.02709 0.01157 C 0.03191 0.02014 0.0293 0.01481 0.03438 0.02824 C 0.03503 0.03009 0.03593 0.03171 0.03646 0.0338 C 0.03672 0.03565 0.03698 0.0375 0.03751 0.03935 C 0.03803 0.0412 0.03907 0.04282 0.03959 0.04491 C 0.04037 0.04838 0.04037 0.05278 0.04167 0.05602 L 0.04584 0.06713 C 0.0461 0.07014 0.04662 0.07315 0.04688 0.07639 C 0.04883 0.10347 0.04662 0.08634 0.04896 0.10231 C 0.04922 0.10833 0.04948 0.11458 0.05001 0.12083 C 0.05027 0.12454 0.05105 0.12801 0.05105 0.13194 C 0.05105 0.15162 0.05079 0.17153 0.05001 0.1912 C 0.04987 0.19259 0.04675 0.21435 0.04584 0.21713 C 0.04506 0.21898 0.04428 0.2206 0.04376 0.22268 C 0.04323 0.2243 0.04323 0.22639 0.04271 0.22824 C 0.04141 0.23194 0.03985 0.23565 0.03855 0.23935 L 0.03646 0.24491 C 0.03477 0.2493 0.03373 0.25278 0.03126 0.25602 C 0.02995 0.25764 0.02839 0.25833 0.02709 0.25972 C 0.02592 0.26065 0.02514 0.26273 0.02395 0.26342 C 0.02149 0.26458 0.01902 0.26458 0.01667 0.26528 C 0.00912 0.26967 0.01849 0.26435 0.00938 0.26898 C 0.00821 0.26944 0.0073 0.27037 0.00626 0.27083 C -0.00808 0.27546 -0.00938 0.27477 -0.02499 0.27639 C -0.0332 0.28102 -0.02434 0.27639 -0.04166 0.28009 C -0.0431 0.28032 -0.04453 0.28125 -0.04583 0.28194 C -0.04662 0.2838 -0.04791 0.28518 -0.04791 0.2875 C -0.0483 0.30046 -0.04778 0.31342 -0.04687 0.32639 C -0.04662 0.33217 -0.04427 0.33935 -0.0427 0.34491 C -0.0431 0.34792 -0.04283 0.35139 -0.04374 0.35417 C -0.04532 0.3581 -0.05273 0.35417 -0.05313 0.35417 C -0.0539 0.35231 -0.05442 0.35 -0.0552 0.34861 C -0.05768 0.34421 -0.05937 0.34444 -0.0625 0.34305 C -0.06354 0.3412 -0.06458 0.33912 -0.06562 0.3375 C -0.06667 0.33588 -0.06796 0.33518 -0.06874 0.3338 C -0.07006 0.33148 -0.07083 0.3287 -0.07187 0.32639 C -0.07395 0.32245 -0.07605 0.31898 -0.07813 0.31528 L -0.08125 0.30972 C -0.08477 0.2912 -0.07904 0.31944 -0.08542 0.29861 C -0.08658 0.29514 -0.08658 0.29097 -0.0875 0.2875 C -0.08893 0.28241 -0.09101 0.27801 -0.09166 0.27268 L -0.09374 0.25787 C -0.09348 0.24352 -0.09374 0.2294 -0.0927 0.21528 C -0.09257 0.21296 -0.09127 0.21157 -0.09062 0.20972 C -0.09023 0.20787 -0.09037 0.20555 -0.08958 0.20417 C -0.0888 0.20231 -0.0875 0.20162 -0.08645 0.20046 C -0.08398 0.19352 -0.08333 0.18866 -0.07917 0.18565 C -0.07787 0.18449 -0.07643 0.18426 -0.07499 0.1838 C -0.05299 0.15741 -0.07162 0.17824 -0.00313 0.17824 C 0.00626 0.17824 0.01563 0.1794 0.02501 0.18009 C 0.0349 0.18449 0.02253 0.1787 0.03438 0.18565 C 0.03568 0.18634 0.03711 0.1868 0.03855 0.1875 C 0.03959 0.18796 0.04063 0.18866 0.04167 0.18935 C 0.04597 0.19699 0.04519 0.1963 0.05001 0.20231 C 0.05196 0.20486 0.05626 0.20972 0.05626 0.20972 L 0.06042 0.22083 C 0.06107 0.22268 0.06198 0.2243 0.06251 0.22639 C 0.06342 0.23171 0.06381 0.23356 0.06459 0.23935 C 0.06498 0.24305 0.06524 0.24676 0.06563 0.25046 C 0.06589 0.26574 0.06602 0.28125 0.06667 0.29676 C 0.06693 0.30602 0.06771 0.30694 0.06876 0.31528 C 0.06967 0.32407 0.07019 0.33194 0.07084 0.3412 C 0.07045 0.375 0.07032 0.40903 0.0698 0.44305 C 0.06954 0.45347 0.06836 0.4588 0.06771 0.46898 C 0.06719 0.47569 0.06706 0.48241 0.06667 0.48935 C 0.06615 0.4956 0.06524 0.49977 0.06459 0.50602 C 0.0642 0.50903 0.06394 0.51204 0.06355 0.51528 C 0.06316 0.51713 0.06277 0.51875 0.06251 0.52083 C 0.06172 0.52569 0.06107 0.53055 0.06042 0.53565 C 0.05704 0.5588 0.0612 0.52986 0.05834 0.54861 C 0.05782 0.55092 0.05769 0.55347 0.0573 0.55602 C 0.05691 0.55787 0.05652 0.55949 0.05626 0.56157 C 0.0556 0.56528 0.05456 0.57917 0.05313 0.58194 C 0.04818 0.59051 0.05118 0.58588 0.04376 0.59491 L 0.04063 0.59861 C 0.03959 0.59977 0.03855 0.60116 0.03751 0.60231 C 0.03607 0.60347 0.03451 0.6044 0.03334 0.60602 C 0.03204 0.60741 0.03139 0.60995 0.03021 0.61157 C 0.02917 0.6125 0.028 0.6125 0.02709 0.61342 C 0.02592 0.61435 0.02501 0.61597 0.02395 0.61713 C 0.02292 0.61782 0.02175 0.61805 0.02083 0.61898 C 0.01393 0.625 0.02149 0.61991 0.01459 0.62824 C 0.01355 0.62917 0.01237 0.62917 0.01146 0.63009 C 0.01029 0.63102 0.00938 0.63264 0.00833 0.6338 C 0.00665 0.63518 0.00468 0.63588 0.00313 0.6375 C -0.00118 0.64167 -0.0004 0.64329 -0.00417 0.64676 C -0.00521 0.64745 -0.00638 0.64768 -0.0073 0.64861 C -0.00847 0.64954 -0.00938 0.65116 -0.01042 0.65231 C -0.01146 0.65301 -0.01263 0.65324 -0.01355 0.65417 C -0.02825 0.66713 -0.00377 0.64699 -0.0198 0.66342 C -0.0211 0.66458 -0.02265 0.66458 -0.02395 0.66528 C -0.02473 0.66713 -0.02527 0.66898 -0.02605 0.67083 L -0.03125 0.68009 " pathEditMode="relative" ptsTypes="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509 L -0.00573 0.00509 C -0.00847 0.00301 -0.01133 0.00162 -0.01407 -0.00069 C -0.01745 -0.00324 -0.01732 -0.00555 -0.02032 -0.00995 C -0.02123 -0.01134 -0.0224 -0.01204 -0.02344 -0.01366 C -0.02565 -0.01713 -0.028 -0.02037 -0.02969 -0.02477 C -0.03034 -0.02662 -0.03086 -0.0287 -0.03177 -0.03032 C -0.0349 -0.03588 -0.03542 -0.03542 -0.03907 -0.03773 L -0.04844 -0.0544 C -0.04948 -0.05625 -0.05026 -0.05833 -0.05157 -0.05995 C -0.05456 -0.06343 -0.05521 -0.06366 -0.05782 -0.06921 C -0.0586 -0.07083 -0.05899 -0.07292 -0.0599 -0.07477 C -0.06315 -0.08125 -0.06524 -0.08542 -0.06914 -0.08958 C -0.07058 -0.09074 -0.07201 -0.0919 -0.07331 -0.09329 C -0.0737 -0.09514 -0.07383 -0.09722 -0.07435 -0.09884 C -0.078 -0.10833 -0.07891 -0.10069 -0.08164 -0.11551 C -0.08203 -0.11736 -0.08242 -0.11898 -0.08268 -0.12106 C -0.08308 -0.12338 -0.08308 -0.12616 -0.08373 -0.12847 C -0.08451 -0.13055 -0.08581 -0.13218 -0.08685 -0.13403 C -0.08724 -0.13634 -0.0875 -0.13889 -0.08789 -0.14143 C -0.08933 -0.14954 -0.08893 -0.14468 -0.08998 -0.1544 C -0.09193 -0.1706 -0.09011 -0.16018 -0.09206 -0.17106 C -0.09245 -0.17523 -0.09258 -0.17963 -0.0931 -0.18403 C -0.09362 -0.18773 -0.09518 -0.19514 -0.09518 -0.19514 C -0.09558 -0.2044 -0.09597 -0.21366 -0.09623 -0.22292 C -0.09753 -0.26273 -0.09505 -0.24792 -0.09831 -0.26551 C -0.0987 -0.27037 -0.09896 -0.27523 -0.09935 -0.28032 C -0.09974 -0.28333 -0.10039 -0.28634 -0.10039 -0.28958 C -0.10039 -0.3 -0.10065 -0.31065 -0.09935 -0.32106 C -0.09909 -0.32315 -0.09727 -0.32338 -0.09623 -0.32477 C -0.09597 -0.33333 -0.09584 -0.34213 -0.09518 -0.35069 C -0.09505 -0.35324 -0.09427 -0.35555 -0.09414 -0.3581 C -0.09362 -0.37222 -0.09401 -0.38657 -0.0931 -0.40069 C -0.09297 -0.40463 -0.09232 -0.40856 -0.09102 -0.4118 C -0.09037 -0.41366 -0.08985 -0.41551 -0.08893 -0.41736 C -0.08737 -0.42083 -0.08503 -0.42454 -0.08268 -0.42662 C -0.08177 -0.42755 -0.0806 -0.42755 -0.07956 -0.42847 C -0.07852 -0.4294 -0.07774 -0.43125 -0.07643 -0.43218 C -0.07383 -0.4338 -0.06823 -0.43588 -0.06823 -0.43588 C -0.06328 -0.43518 -0.05834 -0.43611 -0.05365 -0.43403 C -0.05117 -0.43287 -0.0474 -0.42662 -0.0474 -0.42662 C -0.04662 -0.42477 -0.04571 -0.42315 -0.04532 -0.42106 C -0.0444 -0.41736 -0.04323 -0.40995 -0.04323 -0.40995 C -0.0444 -0.38287 -0.04479 -0.38727 -0.04323 -0.35625 C -0.0431 -0.3537 -0.04271 -0.35116 -0.04219 -0.34884 C -0.04167 -0.34676 -0.04063 -0.34514 -0.04011 -0.34329 C -0.03959 -0.34143 -0.03946 -0.33935 -0.03907 -0.33773 C -0.0375 -0.33241 -0.03607 -0.33055 -0.03386 -0.32662 C -0.03138 -0.31343 -0.03451 -0.32963 -0.03073 -0.31366 C -0.02943 -0.30833 -0.03008 -0.30694 -0.02761 -0.30255 C -0.0267 -0.30093 -0.02552 -0.3 -0.02448 -0.29884 C -0.01953 -0.30046 -0.01914 -0.29838 -0.01719 -0.30625 C -0.01628 -0.30972 -0.01511 -0.31736 -0.01511 -0.31736 C -0.01472 -0.32662 -0.01459 -0.33588 -0.01407 -0.34514 C -0.0138 -0.34768 -0.01328 -0.35 -0.01302 -0.35255 C -0.01224 -0.35995 -0.01224 -0.36759 -0.01094 -0.37477 C -0.00742 -0.39329 -0.01276 -0.36435 -0.00886 -0.38773 C -0.00821 -0.39143 -0.00677 -0.39884 -0.00677 -0.39884 C -0.00638 -0.40671 -0.00625 -0.41481 -0.00573 -0.42292 C -0.0056 -0.42477 -0.00482 -0.42639 -0.00469 -0.42847 C -0.00417 -0.43403 -0.00391 -0.43958 -0.00365 -0.44514 C -0.00391 -0.45625 -0.00222 -0.46805 -0.00469 -0.47847 C -0.0056 -0.48241 -0.00951 -0.47986 -0.01198 -0.48032 C -0.01888 -0.48171 -0.02578 -0.48264 -0.03282 -0.48403 C -0.04128 -0.48912 -0.02787 -0.48148 -0.04532 -0.48773 C -0.0474 -0.48843 -0.04935 -0.49051 -0.05157 -0.49143 C -0.05912 -0.49468 -0.05222 -0.49143 -0.06094 -0.49699 C -0.06289 -0.49838 -0.06511 -0.4993 -0.06719 -0.50069 C -0.06992 -0.50231 -0.07266 -0.5044 -0.07539 -0.50625 C -0.07643 -0.50694 -0.07761 -0.50718 -0.07852 -0.5081 C -0.08073 -0.51018 -0.08477 -0.51551 -0.08477 -0.51551 C -0.0892 -0.52708 -0.0849 -0.51389 -0.08789 -0.53218 C -0.08841 -0.53472 -0.08933 -0.53704 -0.08998 -0.53958 C -0.08972 -0.54699 -0.08893 -0.5544 -0.08893 -0.5618 C -0.08893 -0.57384 -0.09141 -0.60532 -0.08893 -0.61921 C -0.08841 -0.62222 -0.0862 -0.62292 -0.08477 -0.62477 C -0.08282 -0.62731 -0.0806 -0.62963 -0.07852 -0.63218 C -0.07748 -0.63333 -0.0767 -0.63518 -0.07539 -0.63588 C -0.07435 -0.63657 -0.07331 -0.63704 -0.07227 -0.63773 C -0.07097 -0.63889 -0.06953 -0.64028 -0.06823 -0.64143 C -0.06719 -0.64213 -0.06602 -0.64236 -0.06511 -0.64329 C -0.06393 -0.64421 -0.06302 -0.64606 -0.06198 -0.64699 C -0.06094 -0.64792 -0.05977 -0.64792 -0.05886 -0.64884 C -0.05768 -0.64977 -0.05677 -0.65162 -0.05573 -0.65255 C -0.05117 -0.65602 -0.04948 -0.65602 -0.04532 -0.6581 C -0.04414 -0.65856 -0.04323 -0.65949 -0.04219 -0.65995 C -0.03933 -0.66134 -0.03646 -0.66204 -0.03386 -0.66366 C -0.03282 -0.66435 -0.03177 -0.66528 -0.03073 -0.66551 C -0.02969 -0.66574 -0.02865 -0.66551 -0.02761 -0.66551 " pathEditMode="relative" ptsTypes="AAAAAAAAAAAAAAAAAAAAAAAAAAAAAAAAA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C0CDF-448B-447E-B172-760F7C76906A}"/>
              </a:ext>
            </a:extLst>
          </p:cNvPr>
          <p:cNvGrpSpPr/>
          <p:nvPr/>
        </p:nvGrpSpPr>
        <p:grpSpPr>
          <a:xfrm>
            <a:off x="8215745" y="-728631"/>
            <a:ext cx="2675144" cy="6510306"/>
            <a:chOff x="8738239" y="542925"/>
            <a:chExt cx="2152650" cy="5238750"/>
          </a:xfrm>
        </p:grpSpPr>
        <p:pic>
          <p:nvPicPr>
            <p:cNvPr id="1028" name="Picture 4" descr="HealthInfo Canterbury">
              <a:extLst>
                <a:ext uri="{FF2B5EF4-FFF2-40B4-BE49-F238E27FC236}">
                  <a16:creationId xmlns:a16="http://schemas.microsoft.com/office/drawing/2014/main" id="{4D17EBF8-C98C-406A-9AA6-940644EF5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8000" l="442" r="960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38239" y="542925"/>
              <a:ext cx="2152650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C757757-E4AF-4BD6-B10C-4391C99C1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6329" y="2904565"/>
              <a:ext cx="322730" cy="824082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2705AC-4466-4E28-90BE-395DE0FC3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7082" y="4010211"/>
              <a:ext cx="352612" cy="101600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0313C7-4605-4449-9679-497172B2FF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0871" y="4398684"/>
              <a:ext cx="383693" cy="251010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35B17F-4472-49B2-B49E-595F037E7E41}"/>
                </a:ext>
              </a:extLst>
            </p:cNvPr>
            <p:cNvCxnSpPr>
              <a:cxnSpLocks/>
            </p:cNvCxnSpPr>
            <p:nvPr/>
          </p:nvCxnSpPr>
          <p:spPr>
            <a:xfrm>
              <a:off x="9926918" y="4309035"/>
              <a:ext cx="364564" cy="47812"/>
            </a:xfrm>
            <a:prstGeom prst="line">
              <a:avLst/>
            </a:prstGeom>
            <a:ln w="38100">
              <a:solidFill>
                <a:srgbClr val="F5A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C1A7581-D2C6-452A-A450-BF1DB35F40F5}"/>
              </a:ext>
            </a:extLst>
          </p:cNvPr>
          <p:cNvSpPr/>
          <p:nvPr/>
        </p:nvSpPr>
        <p:spPr>
          <a:xfrm>
            <a:off x="9142101" y="3023833"/>
            <a:ext cx="526473" cy="55640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idney | Premium Vector">
            <a:extLst>
              <a:ext uri="{FF2B5EF4-FFF2-40B4-BE49-F238E27FC236}">
                <a16:creationId xmlns:a16="http://schemas.microsoft.com/office/drawing/2014/main" id="{BC882386-A18B-4BC4-BFC1-EA651232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773" y1="94742" x2="14856" y2="84657"/>
                        <a14:foregroundMark x1="26518" y1="63412" x2="12620" y2="7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5018" y="910605"/>
            <a:ext cx="3116597" cy="4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384B9C-F197-4AA7-9693-A5E7FE10FC5E}"/>
              </a:ext>
            </a:extLst>
          </p:cNvPr>
          <p:cNvSpPr txBox="1"/>
          <p:nvPr/>
        </p:nvSpPr>
        <p:spPr>
          <a:xfrm>
            <a:off x="133411" y="100534"/>
            <a:ext cx="3200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শ্রেণি নবম/দশম(মানবিক)</a:t>
            </a:r>
          </a:p>
          <a:p>
            <a:r>
              <a:rPr lang="bn-BD" dirty="0"/>
              <a:t>বিষয় – বিজ্ঞান</a:t>
            </a:r>
          </a:p>
          <a:p>
            <a:r>
              <a:rPr lang="bn-BD" dirty="0"/>
              <a:t>৩য় অধ্যায়(হৃদযন্ত্রের যত কথা) 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53AB0-364E-49EB-BDB1-FF447AF1E609}"/>
              </a:ext>
            </a:extLst>
          </p:cNvPr>
          <p:cNvSpPr txBox="1"/>
          <p:nvPr/>
        </p:nvSpPr>
        <p:spPr>
          <a:xfrm>
            <a:off x="1301111" y="1449304"/>
            <a:ext cx="5163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তোমরা কী বলতে পারবে অংগটির নাম কী?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B6680-927E-4C30-B106-C595620FCBBC}"/>
              </a:ext>
            </a:extLst>
          </p:cNvPr>
          <p:cNvSpPr txBox="1"/>
          <p:nvPr/>
        </p:nvSpPr>
        <p:spPr>
          <a:xfrm>
            <a:off x="451070" y="2844225"/>
            <a:ext cx="593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ঠিক বলেছ এটি হল বৃক্ক বা কিডনি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D15AC-1FC5-43F1-BE6A-2FD3074BA6C4}"/>
              </a:ext>
            </a:extLst>
          </p:cNvPr>
          <p:cNvSpPr txBox="1"/>
          <p:nvPr/>
        </p:nvSpPr>
        <p:spPr>
          <a:xfrm>
            <a:off x="133411" y="4328934"/>
            <a:ext cx="857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তোমরা কী বলতে পারবে কীভাবে বৃক্ক রক্তের মাধ্যমে আমাদের শরীরের বর্জ্য পদার্থ পরিশোধন করে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68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3385 -0.00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 ban"/>
        <a:ea typeface=""/>
        <a:cs typeface="Nikosh ban"/>
      </a:majorFont>
      <a:minorFont>
        <a:latin typeface="Nikosh ban"/>
        <a:ea typeface=""/>
        <a:cs typeface="Nikosh 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820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 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SHAHADAT HUSSAIN</cp:lastModifiedBy>
  <cp:revision>143</cp:revision>
  <dcterms:created xsi:type="dcterms:W3CDTF">2020-06-18T16:34:20Z</dcterms:created>
  <dcterms:modified xsi:type="dcterms:W3CDTF">2020-10-23T11:25:03Z</dcterms:modified>
</cp:coreProperties>
</file>