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rawing9.xml" ContentType="application/vnd.ms-office.drawingml.diagramDrawing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12.xml" ContentType="application/vnd.ms-office.drawingml.diagramDrawing+xml"/>
  <Override PartName="/ppt/diagrams/drawing11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88" r:id="rId3"/>
    <p:sldId id="259" r:id="rId4"/>
    <p:sldId id="272" r:id="rId5"/>
    <p:sldId id="281" r:id="rId6"/>
    <p:sldId id="282" r:id="rId7"/>
    <p:sldId id="283" r:id="rId8"/>
    <p:sldId id="284" r:id="rId9"/>
    <p:sldId id="285" r:id="rId10"/>
    <p:sldId id="290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58661D-8EBC-4F39-8948-067CCE6993C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FFF0E8-0556-4526-9A8C-626773BD8785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রেওয়ামিল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99808A23-5451-4A02-ADC1-D1B577A7D3DB}" type="parTrans" cxnId="{1BC7B5C1-50BF-49D0-8EF5-631A25F0BB38}">
      <dgm:prSet/>
      <dgm:spPr/>
      <dgm:t>
        <a:bodyPr/>
        <a:lstStyle/>
        <a:p>
          <a:endParaRPr lang="en-US"/>
        </a:p>
      </dgm:t>
    </dgm:pt>
    <dgm:pt modelId="{DA6ED88B-BF1D-4118-BB28-4B381D1E4A9F}" type="sibTrans" cxnId="{1BC7B5C1-50BF-49D0-8EF5-631A25F0BB38}">
      <dgm:prSet/>
      <dgm:spPr/>
      <dgm:t>
        <a:bodyPr/>
        <a:lstStyle/>
        <a:p>
          <a:endParaRPr lang="en-US"/>
        </a:p>
      </dgm:t>
    </dgm:pt>
    <dgm:pt modelId="{BCBA5115-6DE2-4A79-8F0B-378EEB10D6F5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হিসাবের তালিকা ও তাদের জের/ব্যালেন্স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216451C3-0F16-4969-8DD9-900FCB6FAB69}" type="parTrans" cxnId="{884878B1-52D0-4660-8E3F-775AE5CB0C11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4D49166-9B0B-4C2A-A469-4923CF1B42FD}" type="sibTrans" cxnId="{884878B1-52D0-4660-8E3F-775AE5CB0C11}">
      <dgm:prSet/>
      <dgm:spPr/>
      <dgm:t>
        <a:bodyPr/>
        <a:lstStyle/>
        <a:p>
          <a:endParaRPr lang="en-US"/>
        </a:p>
      </dgm:t>
    </dgm:pt>
    <dgm:pt modelId="{CF4C7C39-65BC-4EB3-A6C2-FAB0BC882E67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এটি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নয়।এখানে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গানিতিক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শুদ্ধতা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যাচাই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6D76205D-1324-4D9C-9895-93D7A7ACFAC7}" type="parTrans" cxnId="{841A902E-BDB9-44E1-AA04-C0B7D2D71392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4638656-ACDB-4B86-BBC4-F7F5D0ABC29F}" type="sibTrans" cxnId="{841A902E-BDB9-44E1-AA04-C0B7D2D71392}">
      <dgm:prSet/>
      <dgm:spPr/>
      <dgm:t>
        <a:bodyPr/>
        <a:lstStyle/>
        <a:p>
          <a:endParaRPr lang="en-US"/>
        </a:p>
      </dgm:t>
    </dgm:pt>
    <dgm:pt modelId="{E5C0AFE5-83D2-42EE-886A-0CED5E9C58AA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বইতে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প্রতিটি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লেনদেনে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ডেবিটের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সমপরিমান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লিখা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হয়।তাই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ডেবিট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মিলানো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15A7437E-26B7-4760-AFAB-B8E66F40B234}" type="parTrans" cxnId="{C9B13D55-FF42-44B2-B5A6-4DC74633D27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B7F89F1-7C09-45BE-8079-120FCC6C5A92}" type="sibTrans" cxnId="{C9B13D55-FF42-44B2-B5A6-4DC74633D277}">
      <dgm:prSet/>
      <dgm:spPr/>
      <dgm:t>
        <a:bodyPr/>
        <a:lstStyle/>
        <a:p>
          <a:endParaRPr lang="en-US"/>
        </a:p>
      </dgm:t>
    </dgm:pt>
    <dgm:pt modelId="{B234BF00-BD01-4C79-A4E1-FA4E41652737}" type="pres">
      <dgm:prSet presAssocID="{BA58661D-8EBC-4F39-8948-067CCE6993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77B2D2-C846-4702-B71A-15C7DF6DFFF5}" type="pres">
      <dgm:prSet presAssocID="{9DFFF0E8-0556-4526-9A8C-626773BD8785}" presName="hierRoot1" presStyleCnt="0"/>
      <dgm:spPr/>
    </dgm:pt>
    <dgm:pt modelId="{19C5AC58-2C6F-4DCF-8DA3-D186C0B98847}" type="pres">
      <dgm:prSet presAssocID="{9DFFF0E8-0556-4526-9A8C-626773BD8785}" presName="composite" presStyleCnt="0"/>
      <dgm:spPr/>
    </dgm:pt>
    <dgm:pt modelId="{33FC04E7-CA8D-4781-B078-0C0A37FD98E8}" type="pres">
      <dgm:prSet presAssocID="{9DFFF0E8-0556-4526-9A8C-626773BD8785}" presName="background" presStyleLbl="node0" presStyleIdx="0" presStyleCnt="1"/>
      <dgm:spPr/>
    </dgm:pt>
    <dgm:pt modelId="{FA9D251E-BB62-49D8-B7AE-5B5922F4EBFE}" type="pres">
      <dgm:prSet presAssocID="{9DFFF0E8-0556-4526-9A8C-626773BD8785}" presName="text" presStyleLbl="fgAcc0" presStyleIdx="0" presStyleCnt="1" custScaleY="59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AB9316-7F34-42B9-87FF-31D4299AD41D}" type="pres">
      <dgm:prSet presAssocID="{9DFFF0E8-0556-4526-9A8C-626773BD8785}" presName="hierChild2" presStyleCnt="0"/>
      <dgm:spPr/>
    </dgm:pt>
    <dgm:pt modelId="{4E2C3035-8A13-45D4-868D-A51994D8AC35}" type="pres">
      <dgm:prSet presAssocID="{216451C3-0F16-4969-8DD9-900FCB6FAB6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E9EAED5A-D3DC-414A-BD05-5B1A1498228E}" type="pres">
      <dgm:prSet presAssocID="{BCBA5115-6DE2-4A79-8F0B-378EEB10D6F5}" presName="hierRoot2" presStyleCnt="0"/>
      <dgm:spPr/>
    </dgm:pt>
    <dgm:pt modelId="{B53477ED-F609-4BBF-8B38-D0F7B63E25EB}" type="pres">
      <dgm:prSet presAssocID="{BCBA5115-6DE2-4A79-8F0B-378EEB10D6F5}" presName="composite2" presStyleCnt="0"/>
      <dgm:spPr/>
    </dgm:pt>
    <dgm:pt modelId="{1002EA87-A90F-4633-8D73-61EE976078FB}" type="pres">
      <dgm:prSet presAssocID="{BCBA5115-6DE2-4A79-8F0B-378EEB10D6F5}" presName="background2" presStyleLbl="node2" presStyleIdx="0" presStyleCnt="1"/>
      <dgm:spPr/>
    </dgm:pt>
    <dgm:pt modelId="{8F21C8B2-366D-41E0-9F70-764B3BEBFC5B}" type="pres">
      <dgm:prSet presAssocID="{BCBA5115-6DE2-4A79-8F0B-378EEB10D6F5}" presName="text2" presStyleLbl="fgAcc2" presStyleIdx="0" presStyleCnt="1" custScaleX="3875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28D779-8A8C-4C8B-8EC4-ABB1B6CD3514}" type="pres">
      <dgm:prSet presAssocID="{BCBA5115-6DE2-4A79-8F0B-378EEB10D6F5}" presName="hierChild3" presStyleCnt="0"/>
      <dgm:spPr/>
    </dgm:pt>
    <dgm:pt modelId="{FF81957F-C25C-4A8C-B14D-6C2FA1872EE0}" type="pres">
      <dgm:prSet presAssocID="{6D76205D-1324-4D9C-9895-93D7A7ACFAC7}" presName="Name17" presStyleLbl="parChTrans1D3" presStyleIdx="0" presStyleCnt="1"/>
      <dgm:spPr/>
      <dgm:t>
        <a:bodyPr/>
        <a:lstStyle/>
        <a:p>
          <a:endParaRPr lang="en-US"/>
        </a:p>
      </dgm:t>
    </dgm:pt>
    <dgm:pt modelId="{E5B44D40-DBD3-4109-BDEF-C5C3CAFD41C4}" type="pres">
      <dgm:prSet presAssocID="{CF4C7C39-65BC-4EB3-A6C2-FAB0BC882E67}" presName="hierRoot3" presStyleCnt="0"/>
      <dgm:spPr/>
    </dgm:pt>
    <dgm:pt modelId="{32232720-E86D-4C2F-9E82-0D29B8E5F7AC}" type="pres">
      <dgm:prSet presAssocID="{CF4C7C39-65BC-4EB3-A6C2-FAB0BC882E67}" presName="composite3" presStyleCnt="0"/>
      <dgm:spPr/>
    </dgm:pt>
    <dgm:pt modelId="{D6F9A65D-2FC0-43B7-A116-C27D612025C0}" type="pres">
      <dgm:prSet presAssocID="{CF4C7C39-65BC-4EB3-A6C2-FAB0BC882E67}" presName="background3" presStyleLbl="node3" presStyleIdx="0" presStyleCnt="1"/>
      <dgm:spPr/>
    </dgm:pt>
    <dgm:pt modelId="{FAD6F1D7-80FB-4547-AB09-AB4420B194F2}" type="pres">
      <dgm:prSet presAssocID="{CF4C7C39-65BC-4EB3-A6C2-FAB0BC882E67}" presName="text3" presStyleLbl="fgAcc3" presStyleIdx="0" presStyleCnt="1" custScaleX="3681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ADF075-DF22-437B-A48D-12A958B2EBBB}" type="pres">
      <dgm:prSet presAssocID="{CF4C7C39-65BC-4EB3-A6C2-FAB0BC882E67}" presName="hierChild4" presStyleCnt="0"/>
      <dgm:spPr/>
    </dgm:pt>
    <dgm:pt modelId="{96407C3A-E921-46FB-B4E7-8AC3D4FCC86F}" type="pres">
      <dgm:prSet presAssocID="{15A7437E-26B7-4760-AFAB-B8E66F40B234}" presName="Name23" presStyleLbl="parChTrans1D4" presStyleIdx="0" presStyleCnt="1"/>
      <dgm:spPr/>
      <dgm:t>
        <a:bodyPr/>
        <a:lstStyle/>
        <a:p>
          <a:endParaRPr lang="en-US"/>
        </a:p>
      </dgm:t>
    </dgm:pt>
    <dgm:pt modelId="{9BEA447B-4F22-4739-9ABA-41E3EC21D3C4}" type="pres">
      <dgm:prSet presAssocID="{E5C0AFE5-83D2-42EE-886A-0CED5E9C58AA}" presName="hierRoot4" presStyleCnt="0"/>
      <dgm:spPr/>
    </dgm:pt>
    <dgm:pt modelId="{B5D53D10-4ED3-470B-AFA8-C7DEE669F723}" type="pres">
      <dgm:prSet presAssocID="{E5C0AFE5-83D2-42EE-886A-0CED5E9C58AA}" presName="composite4" presStyleCnt="0"/>
      <dgm:spPr/>
    </dgm:pt>
    <dgm:pt modelId="{AA73448E-AE41-46F9-AAEC-EE6EF5B759AA}" type="pres">
      <dgm:prSet presAssocID="{E5C0AFE5-83D2-42EE-886A-0CED5E9C58AA}" presName="background4" presStyleLbl="node4" presStyleIdx="0" presStyleCnt="1"/>
      <dgm:spPr/>
    </dgm:pt>
    <dgm:pt modelId="{D88748B4-D3F9-4050-A8DE-12B02F89A002}" type="pres">
      <dgm:prSet presAssocID="{E5C0AFE5-83D2-42EE-886A-0CED5E9C58AA}" presName="text4" presStyleLbl="fgAcc4" presStyleIdx="0" presStyleCnt="1" custScaleX="418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41ED82-7C65-4B75-BE9E-8863A9EB8B67}" type="pres">
      <dgm:prSet presAssocID="{E5C0AFE5-83D2-42EE-886A-0CED5E9C58AA}" presName="hierChild5" presStyleCnt="0"/>
      <dgm:spPr/>
    </dgm:pt>
  </dgm:ptLst>
  <dgm:cxnLst>
    <dgm:cxn modelId="{C9B13D55-FF42-44B2-B5A6-4DC74633D277}" srcId="{CF4C7C39-65BC-4EB3-A6C2-FAB0BC882E67}" destId="{E5C0AFE5-83D2-42EE-886A-0CED5E9C58AA}" srcOrd="0" destOrd="0" parTransId="{15A7437E-26B7-4760-AFAB-B8E66F40B234}" sibTransId="{0B7F89F1-7C09-45BE-8079-120FCC6C5A92}"/>
    <dgm:cxn modelId="{841A902E-BDB9-44E1-AA04-C0B7D2D71392}" srcId="{BCBA5115-6DE2-4A79-8F0B-378EEB10D6F5}" destId="{CF4C7C39-65BC-4EB3-A6C2-FAB0BC882E67}" srcOrd="0" destOrd="0" parTransId="{6D76205D-1324-4D9C-9895-93D7A7ACFAC7}" sibTransId="{14638656-ACDB-4B86-BBC4-F7F5D0ABC29F}"/>
    <dgm:cxn modelId="{F624AB45-907C-4499-88A2-BE5B5E1EC6BF}" type="presOf" srcId="{CF4C7C39-65BC-4EB3-A6C2-FAB0BC882E67}" destId="{FAD6F1D7-80FB-4547-AB09-AB4420B194F2}" srcOrd="0" destOrd="0" presId="urn:microsoft.com/office/officeart/2005/8/layout/hierarchy1"/>
    <dgm:cxn modelId="{9EA78172-6D22-480A-AC3A-B775D24A0E60}" type="presOf" srcId="{9DFFF0E8-0556-4526-9A8C-626773BD8785}" destId="{FA9D251E-BB62-49D8-B7AE-5B5922F4EBFE}" srcOrd="0" destOrd="0" presId="urn:microsoft.com/office/officeart/2005/8/layout/hierarchy1"/>
    <dgm:cxn modelId="{884878B1-52D0-4660-8E3F-775AE5CB0C11}" srcId="{9DFFF0E8-0556-4526-9A8C-626773BD8785}" destId="{BCBA5115-6DE2-4A79-8F0B-378EEB10D6F5}" srcOrd="0" destOrd="0" parTransId="{216451C3-0F16-4969-8DD9-900FCB6FAB69}" sibTransId="{04D49166-9B0B-4C2A-A469-4923CF1B42FD}"/>
    <dgm:cxn modelId="{78BA3B63-CC3F-4C8C-8910-C06C24319866}" type="presOf" srcId="{E5C0AFE5-83D2-42EE-886A-0CED5E9C58AA}" destId="{D88748B4-D3F9-4050-A8DE-12B02F89A002}" srcOrd="0" destOrd="0" presId="urn:microsoft.com/office/officeart/2005/8/layout/hierarchy1"/>
    <dgm:cxn modelId="{69ACF747-34FF-4FC9-9982-BBA565FC4AE4}" type="presOf" srcId="{BCBA5115-6DE2-4A79-8F0B-378EEB10D6F5}" destId="{8F21C8B2-366D-41E0-9F70-764B3BEBFC5B}" srcOrd="0" destOrd="0" presId="urn:microsoft.com/office/officeart/2005/8/layout/hierarchy1"/>
    <dgm:cxn modelId="{1BC7B5C1-50BF-49D0-8EF5-631A25F0BB38}" srcId="{BA58661D-8EBC-4F39-8948-067CCE6993CE}" destId="{9DFFF0E8-0556-4526-9A8C-626773BD8785}" srcOrd="0" destOrd="0" parTransId="{99808A23-5451-4A02-ADC1-D1B577A7D3DB}" sibTransId="{DA6ED88B-BF1D-4118-BB28-4B381D1E4A9F}"/>
    <dgm:cxn modelId="{98292D66-7F6A-4E0A-8FAE-5D69D4BB9351}" type="presOf" srcId="{6D76205D-1324-4D9C-9895-93D7A7ACFAC7}" destId="{FF81957F-C25C-4A8C-B14D-6C2FA1872EE0}" srcOrd="0" destOrd="0" presId="urn:microsoft.com/office/officeart/2005/8/layout/hierarchy1"/>
    <dgm:cxn modelId="{2E90A7C8-2D54-429A-83E7-1219787AFA48}" type="presOf" srcId="{15A7437E-26B7-4760-AFAB-B8E66F40B234}" destId="{96407C3A-E921-46FB-B4E7-8AC3D4FCC86F}" srcOrd="0" destOrd="0" presId="urn:microsoft.com/office/officeart/2005/8/layout/hierarchy1"/>
    <dgm:cxn modelId="{EF4A49B3-86F3-4A89-8BED-C24FABD0FAF1}" type="presOf" srcId="{216451C3-0F16-4969-8DD9-900FCB6FAB69}" destId="{4E2C3035-8A13-45D4-868D-A51994D8AC35}" srcOrd="0" destOrd="0" presId="urn:microsoft.com/office/officeart/2005/8/layout/hierarchy1"/>
    <dgm:cxn modelId="{EA0B1CF5-BC1E-4B23-AF58-82A68AFFAD49}" type="presOf" srcId="{BA58661D-8EBC-4F39-8948-067CCE6993CE}" destId="{B234BF00-BD01-4C79-A4E1-FA4E41652737}" srcOrd="0" destOrd="0" presId="urn:microsoft.com/office/officeart/2005/8/layout/hierarchy1"/>
    <dgm:cxn modelId="{12FBB899-1CD4-483F-A562-DB8965C0EB91}" type="presParOf" srcId="{B234BF00-BD01-4C79-A4E1-FA4E41652737}" destId="{C677B2D2-C846-4702-B71A-15C7DF6DFFF5}" srcOrd="0" destOrd="0" presId="urn:microsoft.com/office/officeart/2005/8/layout/hierarchy1"/>
    <dgm:cxn modelId="{EA138473-AC86-4825-9DE8-10A4E4C3AA50}" type="presParOf" srcId="{C677B2D2-C846-4702-B71A-15C7DF6DFFF5}" destId="{19C5AC58-2C6F-4DCF-8DA3-D186C0B98847}" srcOrd="0" destOrd="0" presId="urn:microsoft.com/office/officeart/2005/8/layout/hierarchy1"/>
    <dgm:cxn modelId="{4FE0D742-FD56-4141-AA6B-1CA282126C7C}" type="presParOf" srcId="{19C5AC58-2C6F-4DCF-8DA3-D186C0B98847}" destId="{33FC04E7-CA8D-4781-B078-0C0A37FD98E8}" srcOrd="0" destOrd="0" presId="urn:microsoft.com/office/officeart/2005/8/layout/hierarchy1"/>
    <dgm:cxn modelId="{D5A3D8BA-DF92-4839-925F-45FCB1381AE3}" type="presParOf" srcId="{19C5AC58-2C6F-4DCF-8DA3-D186C0B98847}" destId="{FA9D251E-BB62-49D8-B7AE-5B5922F4EBFE}" srcOrd="1" destOrd="0" presId="urn:microsoft.com/office/officeart/2005/8/layout/hierarchy1"/>
    <dgm:cxn modelId="{30D2ADAE-AFED-43D7-989B-DC506A7A4F4F}" type="presParOf" srcId="{C677B2D2-C846-4702-B71A-15C7DF6DFFF5}" destId="{50AB9316-7F34-42B9-87FF-31D4299AD41D}" srcOrd="1" destOrd="0" presId="urn:microsoft.com/office/officeart/2005/8/layout/hierarchy1"/>
    <dgm:cxn modelId="{8EB39C38-F577-4174-9484-B54B55606373}" type="presParOf" srcId="{50AB9316-7F34-42B9-87FF-31D4299AD41D}" destId="{4E2C3035-8A13-45D4-868D-A51994D8AC35}" srcOrd="0" destOrd="0" presId="urn:microsoft.com/office/officeart/2005/8/layout/hierarchy1"/>
    <dgm:cxn modelId="{FFB66396-19A4-42D9-9F7D-7209D089A316}" type="presParOf" srcId="{50AB9316-7F34-42B9-87FF-31D4299AD41D}" destId="{E9EAED5A-D3DC-414A-BD05-5B1A1498228E}" srcOrd="1" destOrd="0" presId="urn:microsoft.com/office/officeart/2005/8/layout/hierarchy1"/>
    <dgm:cxn modelId="{045B3BA6-5902-438E-A25B-B7729E24DB6E}" type="presParOf" srcId="{E9EAED5A-D3DC-414A-BD05-5B1A1498228E}" destId="{B53477ED-F609-4BBF-8B38-D0F7B63E25EB}" srcOrd="0" destOrd="0" presId="urn:microsoft.com/office/officeart/2005/8/layout/hierarchy1"/>
    <dgm:cxn modelId="{FB414167-6EA0-457F-8B33-03E2557C1B73}" type="presParOf" srcId="{B53477ED-F609-4BBF-8B38-D0F7B63E25EB}" destId="{1002EA87-A90F-4633-8D73-61EE976078FB}" srcOrd="0" destOrd="0" presId="urn:microsoft.com/office/officeart/2005/8/layout/hierarchy1"/>
    <dgm:cxn modelId="{D1880A60-C6E8-42BA-9FB7-6BF331B29389}" type="presParOf" srcId="{B53477ED-F609-4BBF-8B38-D0F7B63E25EB}" destId="{8F21C8B2-366D-41E0-9F70-764B3BEBFC5B}" srcOrd="1" destOrd="0" presId="urn:microsoft.com/office/officeart/2005/8/layout/hierarchy1"/>
    <dgm:cxn modelId="{DDA4DA3E-92B7-496E-8148-D0A746020319}" type="presParOf" srcId="{E9EAED5A-D3DC-414A-BD05-5B1A1498228E}" destId="{7B28D779-8A8C-4C8B-8EC4-ABB1B6CD3514}" srcOrd="1" destOrd="0" presId="urn:microsoft.com/office/officeart/2005/8/layout/hierarchy1"/>
    <dgm:cxn modelId="{E75F1F64-1FCF-4CB3-8516-EABC6BACFC38}" type="presParOf" srcId="{7B28D779-8A8C-4C8B-8EC4-ABB1B6CD3514}" destId="{FF81957F-C25C-4A8C-B14D-6C2FA1872EE0}" srcOrd="0" destOrd="0" presId="urn:microsoft.com/office/officeart/2005/8/layout/hierarchy1"/>
    <dgm:cxn modelId="{3D908DB1-2491-44E0-9D04-B0126FBC7765}" type="presParOf" srcId="{7B28D779-8A8C-4C8B-8EC4-ABB1B6CD3514}" destId="{E5B44D40-DBD3-4109-BDEF-C5C3CAFD41C4}" srcOrd="1" destOrd="0" presId="urn:microsoft.com/office/officeart/2005/8/layout/hierarchy1"/>
    <dgm:cxn modelId="{A6E1CB64-2057-4F46-8B4E-996143E1D83D}" type="presParOf" srcId="{E5B44D40-DBD3-4109-BDEF-C5C3CAFD41C4}" destId="{32232720-E86D-4C2F-9E82-0D29B8E5F7AC}" srcOrd="0" destOrd="0" presId="urn:microsoft.com/office/officeart/2005/8/layout/hierarchy1"/>
    <dgm:cxn modelId="{7AC9E8FE-F7C5-4CE1-AE9A-19B0800A060F}" type="presParOf" srcId="{32232720-E86D-4C2F-9E82-0D29B8E5F7AC}" destId="{D6F9A65D-2FC0-43B7-A116-C27D612025C0}" srcOrd="0" destOrd="0" presId="urn:microsoft.com/office/officeart/2005/8/layout/hierarchy1"/>
    <dgm:cxn modelId="{A9938FB5-97F7-42E0-9084-CCF189EFE3B8}" type="presParOf" srcId="{32232720-E86D-4C2F-9E82-0D29B8E5F7AC}" destId="{FAD6F1D7-80FB-4547-AB09-AB4420B194F2}" srcOrd="1" destOrd="0" presId="urn:microsoft.com/office/officeart/2005/8/layout/hierarchy1"/>
    <dgm:cxn modelId="{493FDB0E-D36A-4688-B90B-7FFA68BE7EB9}" type="presParOf" srcId="{E5B44D40-DBD3-4109-BDEF-C5C3CAFD41C4}" destId="{0BADF075-DF22-437B-A48D-12A958B2EBBB}" srcOrd="1" destOrd="0" presId="urn:microsoft.com/office/officeart/2005/8/layout/hierarchy1"/>
    <dgm:cxn modelId="{5FD8DA69-07C4-4976-8CE3-DC76C6BF1658}" type="presParOf" srcId="{0BADF075-DF22-437B-A48D-12A958B2EBBB}" destId="{96407C3A-E921-46FB-B4E7-8AC3D4FCC86F}" srcOrd="0" destOrd="0" presId="urn:microsoft.com/office/officeart/2005/8/layout/hierarchy1"/>
    <dgm:cxn modelId="{260E0CEC-0520-4272-A4BC-B2F04E16A03C}" type="presParOf" srcId="{0BADF075-DF22-437B-A48D-12A958B2EBBB}" destId="{9BEA447B-4F22-4739-9ABA-41E3EC21D3C4}" srcOrd="1" destOrd="0" presId="urn:microsoft.com/office/officeart/2005/8/layout/hierarchy1"/>
    <dgm:cxn modelId="{71583DD0-DC99-4128-8B9A-20CB16EECD3E}" type="presParOf" srcId="{9BEA447B-4F22-4739-9ABA-41E3EC21D3C4}" destId="{B5D53D10-4ED3-470B-AFA8-C7DEE669F723}" srcOrd="0" destOrd="0" presId="urn:microsoft.com/office/officeart/2005/8/layout/hierarchy1"/>
    <dgm:cxn modelId="{AA84DBF9-8E3E-4DB2-8940-1E4449251589}" type="presParOf" srcId="{B5D53D10-4ED3-470B-AFA8-C7DEE669F723}" destId="{AA73448E-AE41-46F9-AAEC-EE6EF5B759AA}" srcOrd="0" destOrd="0" presId="urn:microsoft.com/office/officeart/2005/8/layout/hierarchy1"/>
    <dgm:cxn modelId="{35BAC847-0AFA-4181-B848-CFE207E92771}" type="presParOf" srcId="{B5D53D10-4ED3-470B-AFA8-C7DEE669F723}" destId="{D88748B4-D3F9-4050-A8DE-12B02F89A002}" srcOrd="1" destOrd="0" presId="urn:microsoft.com/office/officeart/2005/8/layout/hierarchy1"/>
    <dgm:cxn modelId="{3C39AA0D-7739-4703-B65C-6AB2EF9D15D5}" type="presParOf" srcId="{9BEA447B-4F22-4739-9ABA-41E3EC21D3C4}" destId="{D041ED82-7C65-4B75-BE9E-8863A9EB8B67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E48813-52EA-4E96-97A9-BEACADE80A4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086B162-0F15-4340-B6B7-A46E8D28E373}">
      <dgm:prSet phldrT="[Text]"/>
      <dgm:spPr/>
      <dgm:t>
        <a:bodyPr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রেওয়ামিলের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সীমাবদ্ধতা</a:t>
          </a:r>
          <a:endParaRPr lang="en-US" dirty="0"/>
        </a:p>
      </dgm:t>
    </dgm:pt>
    <dgm:pt modelId="{A6F6CFED-1960-4112-8997-9220871668CF}" type="parTrans" cxnId="{E135B632-4308-41F4-9EB4-8DE7089855B5}">
      <dgm:prSet/>
      <dgm:spPr/>
      <dgm:t>
        <a:bodyPr/>
        <a:lstStyle/>
        <a:p>
          <a:endParaRPr lang="en-US"/>
        </a:p>
      </dgm:t>
    </dgm:pt>
    <dgm:pt modelId="{0C706D2F-4D12-46F9-BA0D-5D2A04BBEA46}" type="sibTrans" cxnId="{E135B632-4308-41F4-9EB4-8DE7089855B5}">
      <dgm:prSet/>
      <dgm:spPr/>
      <dgm:t>
        <a:bodyPr/>
        <a:lstStyle/>
        <a:p>
          <a:endParaRPr lang="en-US"/>
        </a:p>
      </dgm:t>
    </dgm:pt>
    <dgm:pt modelId="{AEC3166D-2D11-495E-AEB6-FDB75884EA60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সব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লিখা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হয়েছে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কিনা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6CAF0708-00CB-4EFC-93BC-35BC7640C770}" type="parTrans" cxnId="{2E852CB5-B39C-4DB5-8E43-75926542EEBA}">
      <dgm:prSet/>
      <dgm:spPr/>
      <dgm:t>
        <a:bodyPr/>
        <a:lstStyle/>
        <a:p>
          <a:endParaRPr lang="en-US"/>
        </a:p>
      </dgm:t>
    </dgm:pt>
    <dgm:pt modelId="{4D3B93F1-496D-48E2-BA46-5B13D501E2FC}" type="sibTrans" cxnId="{2E852CB5-B39C-4DB5-8E43-75926542EEBA}">
      <dgm:prSet/>
      <dgm:spPr/>
      <dgm:t>
        <a:bodyPr/>
        <a:lstStyle/>
        <a:p>
          <a:endParaRPr lang="en-US"/>
        </a:p>
      </dgm:t>
    </dgm:pt>
    <dgm:pt modelId="{3D0DE88C-0896-4B13-B7D5-AE8FCD594959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খতিয়ান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ঠিক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আছে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কিনা</a:t>
          </a:r>
          <a:endParaRPr lang="en-US" dirty="0"/>
        </a:p>
      </dgm:t>
    </dgm:pt>
    <dgm:pt modelId="{30F2AE9C-4B31-49F1-98F9-5D30625073A8}" type="parTrans" cxnId="{6DA834A3-A7FA-4243-9364-6384143BF727}">
      <dgm:prSet/>
      <dgm:spPr/>
      <dgm:t>
        <a:bodyPr/>
        <a:lstStyle/>
        <a:p>
          <a:endParaRPr lang="en-US"/>
        </a:p>
      </dgm:t>
    </dgm:pt>
    <dgm:pt modelId="{07843EDF-F14F-45D1-90E7-908044DE1AA1}" type="sibTrans" cxnId="{6DA834A3-A7FA-4243-9364-6384143BF727}">
      <dgm:prSet/>
      <dgm:spPr/>
      <dgm:t>
        <a:bodyPr/>
        <a:lstStyle/>
        <a:p>
          <a:endParaRPr lang="en-US"/>
        </a:p>
      </dgm:t>
    </dgm:pt>
    <dgm:pt modelId="{4A4766D6-8E86-4C4A-8AB9-4C7911A18690}">
      <dgm:prSet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জাবেদা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ঠিক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আছে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কিনা</a:t>
          </a:r>
          <a:endParaRPr lang="bn-IN" b="1" dirty="0">
            <a:latin typeface="NikoshBAN" pitchFamily="2" charset="0"/>
            <a:cs typeface="NikoshBAN" pitchFamily="2" charset="0"/>
          </a:endParaRPr>
        </a:p>
      </dgm:t>
    </dgm:pt>
    <dgm:pt modelId="{9D5FAE60-5FE1-4FEC-9C18-C59754C65D79}" type="parTrans" cxnId="{91EAF0D4-2CAD-45BD-8955-78221A456DF3}">
      <dgm:prSet/>
      <dgm:spPr/>
      <dgm:t>
        <a:bodyPr/>
        <a:lstStyle/>
        <a:p>
          <a:endParaRPr lang="en-US"/>
        </a:p>
      </dgm:t>
    </dgm:pt>
    <dgm:pt modelId="{72457E3D-D9CF-442C-83B6-1A5A09048A23}" type="sibTrans" cxnId="{91EAF0D4-2CAD-45BD-8955-78221A456DF3}">
      <dgm:prSet/>
      <dgm:spPr/>
      <dgm:t>
        <a:bodyPr/>
        <a:lstStyle/>
        <a:p>
          <a:endParaRPr lang="en-US"/>
        </a:p>
      </dgm:t>
    </dgm:pt>
    <dgm:pt modelId="{1E91ED8F-6DFD-4669-9540-7FC547B1BDDB}" type="pres">
      <dgm:prSet presAssocID="{17E48813-52EA-4E96-97A9-BEACADE80A4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D9CCAA-D20E-4075-B809-182838EE63AB}" type="pres">
      <dgm:prSet presAssocID="{2086B162-0F15-4340-B6B7-A46E8D28E373}" presName="hierRoot1" presStyleCnt="0"/>
      <dgm:spPr/>
    </dgm:pt>
    <dgm:pt modelId="{32A184E2-203B-4863-B8DA-1F1A1D238CF5}" type="pres">
      <dgm:prSet presAssocID="{2086B162-0F15-4340-B6B7-A46E8D28E373}" presName="composite" presStyleCnt="0"/>
      <dgm:spPr/>
    </dgm:pt>
    <dgm:pt modelId="{1B56B226-5BAB-460A-962E-79EA6C19368A}" type="pres">
      <dgm:prSet presAssocID="{2086B162-0F15-4340-B6B7-A46E8D28E373}" presName="background" presStyleLbl="node0" presStyleIdx="0" presStyleCnt="1"/>
      <dgm:spPr/>
    </dgm:pt>
    <dgm:pt modelId="{EB8450C5-3C62-4EB0-A179-078C3745B29B}" type="pres">
      <dgm:prSet presAssocID="{2086B162-0F15-4340-B6B7-A46E8D28E37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DA256C-D2B0-4C46-AC54-4C83607537B2}" type="pres">
      <dgm:prSet presAssocID="{2086B162-0F15-4340-B6B7-A46E8D28E373}" presName="hierChild2" presStyleCnt="0"/>
      <dgm:spPr/>
    </dgm:pt>
    <dgm:pt modelId="{F991AC72-1405-4E50-A757-17FB3E520CB2}" type="pres">
      <dgm:prSet presAssocID="{6CAF0708-00CB-4EFC-93BC-35BC7640C770}" presName="Name10" presStyleLbl="parChTrans1D2" presStyleIdx="0" presStyleCnt="3"/>
      <dgm:spPr/>
      <dgm:t>
        <a:bodyPr/>
        <a:lstStyle/>
        <a:p>
          <a:endParaRPr lang="en-US"/>
        </a:p>
      </dgm:t>
    </dgm:pt>
    <dgm:pt modelId="{53365FDB-9F23-4769-A246-7AAF9476F4BC}" type="pres">
      <dgm:prSet presAssocID="{AEC3166D-2D11-495E-AEB6-FDB75884EA60}" presName="hierRoot2" presStyleCnt="0"/>
      <dgm:spPr/>
    </dgm:pt>
    <dgm:pt modelId="{207CB9F5-B137-4684-9A6C-9E16C7EA4557}" type="pres">
      <dgm:prSet presAssocID="{AEC3166D-2D11-495E-AEB6-FDB75884EA60}" presName="composite2" presStyleCnt="0"/>
      <dgm:spPr/>
    </dgm:pt>
    <dgm:pt modelId="{78CBD8A1-E716-4D03-92A5-A26DD3F61426}" type="pres">
      <dgm:prSet presAssocID="{AEC3166D-2D11-495E-AEB6-FDB75884EA60}" presName="background2" presStyleLbl="node2" presStyleIdx="0" presStyleCnt="3"/>
      <dgm:spPr/>
    </dgm:pt>
    <dgm:pt modelId="{044CD6BE-0A64-4E82-8EC4-30E18CC81535}" type="pres">
      <dgm:prSet presAssocID="{AEC3166D-2D11-495E-AEB6-FDB75884EA6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500177-2D6A-4317-99A2-534A85537EC6}" type="pres">
      <dgm:prSet presAssocID="{AEC3166D-2D11-495E-AEB6-FDB75884EA60}" presName="hierChild3" presStyleCnt="0"/>
      <dgm:spPr/>
    </dgm:pt>
    <dgm:pt modelId="{BA24178D-1A74-479E-AAF7-EC8FAFE9917C}" type="pres">
      <dgm:prSet presAssocID="{9D5FAE60-5FE1-4FEC-9C18-C59754C65D7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B7B30BCA-8055-4B7A-AFAA-3D21BD5D8E82}" type="pres">
      <dgm:prSet presAssocID="{4A4766D6-8E86-4C4A-8AB9-4C7911A18690}" presName="hierRoot2" presStyleCnt="0"/>
      <dgm:spPr/>
    </dgm:pt>
    <dgm:pt modelId="{7448E48F-E618-49CE-AFAD-93C7785CC24F}" type="pres">
      <dgm:prSet presAssocID="{4A4766D6-8E86-4C4A-8AB9-4C7911A18690}" presName="composite2" presStyleCnt="0"/>
      <dgm:spPr/>
    </dgm:pt>
    <dgm:pt modelId="{5F7FB9A5-5F60-4C9B-8E1F-931238DB9C60}" type="pres">
      <dgm:prSet presAssocID="{4A4766D6-8E86-4C4A-8AB9-4C7911A18690}" presName="background2" presStyleLbl="node2" presStyleIdx="1" presStyleCnt="3"/>
      <dgm:spPr/>
    </dgm:pt>
    <dgm:pt modelId="{399F1D65-82E5-49B2-9D06-CFAE32DBA2F6}" type="pres">
      <dgm:prSet presAssocID="{4A4766D6-8E86-4C4A-8AB9-4C7911A18690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B4357-AECA-4E05-AB63-F45A0BBBAF99}" type="pres">
      <dgm:prSet presAssocID="{4A4766D6-8E86-4C4A-8AB9-4C7911A18690}" presName="hierChild3" presStyleCnt="0"/>
      <dgm:spPr/>
    </dgm:pt>
    <dgm:pt modelId="{620D757D-2E69-4FC9-9A7E-51926A40FAF4}" type="pres">
      <dgm:prSet presAssocID="{30F2AE9C-4B31-49F1-98F9-5D30625073A8}" presName="Name10" presStyleLbl="parChTrans1D2" presStyleIdx="2" presStyleCnt="3"/>
      <dgm:spPr/>
      <dgm:t>
        <a:bodyPr/>
        <a:lstStyle/>
        <a:p>
          <a:endParaRPr lang="en-US"/>
        </a:p>
      </dgm:t>
    </dgm:pt>
    <dgm:pt modelId="{6E679F62-37BA-4929-B2D1-59F0057FCE2B}" type="pres">
      <dgm:prSet presAssocID="{3D0DE88C-0896-4B13-B7D5-AE8FCD594959}" presName="hierRoot2" presStyleCnt="0"/>
      <dgm:spPr/>
    </dgm:pt>
    <dgm:pt modelId="{78E058FF-1CE2-491B-82C6-58041BEA252A}" type="pres">
      <dgm:prSet presAssocID="{3D0DE88C-0896-4B13-B7D5-AE8FCD594959}" presName="composite2" presStyleCnt="0"/>
      <dgm:spPr/>
    </dgm:pt>
    <dgm:pt modelId="{FE4C5F28-D3FA-4CAE-8AD2-A97EC3630808}" type="pres">
      <dgm:prSet presAssocID="{3D0DE88C-0896-4B13-B7D5-AE8FCD594959}" presName="background2" presStyleLbl="node2" presStyleIdx="2" presStyleCnt="3"/>
      <dgm:spPr/>
    </dgm:pt>
    <dgm:pt modelId="{C1B0AF0E-FFCF-4FE7-B699-9378CE2A6FE7}" type="pres">
      <dgm:prSet presAssocID="{3D0DE88C-0896-4B13-B7D5-AE8FCD59495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D18929-288B-4024-97BF-2BB182B50EF1}" type="pres">
      <dgm:prSet presAssocID="{3D0DE88C-0896-4B13-B7D5-AE8FCD594959}" presName="hierChild3" presStyleCnt="0"/>
      <dgm:spPr/>
    </dgm:pt>
  </dgm:ptLst>
  <dgm:cxnLst>
    <dgm:cxn modelId="{91EAF0D4-2CAD-45BD-8955-78221A456DF3}" srcId="{2086B162-0F15-4340-B6B7-A46E8D28E373}" destId="{4A4766D6-8E86-4C4A-8AB9-4C7911A18690}" srcOrd="1" destOrd="0" parTransId="{9D5FAE60-5FE1-4FEC-9C18-C59754C65D79}" sibTransId="{72457E3D-D9CF-442C-83B6-1A5A09048A23}"/>
    <dgm:cxn modelId="{EF548F7C-D1D3-41C7-A75F-8ECD2BF80A30}" type="presOf" srcId="{30F2AE9C-4B31-49F1-98F9-5D30625073A8}" destId="{620D757D-2E69-4FC9-9A7E-51926A40FAF4}" srcOrd="0" destOrd="0" presId="urn:microsoft.com/office/officeart/2005/8/layout/hierarchy1"/>
    <dgm:cxn modelId="{6606E3B4-9088-42D8-8772-FF84C7FC2885}" type="presOf" srcId="{2086B162-0F15-4340-B6B7-A46E8D28E373}" destId="{EB8450C5-3C62-4EB0-A179-078C3745B29B}" srcOrd="0" destOrd="0" presId="urn:microsoft.com/office/officeart/2005/8/layout/hierarchy1"/>
    <dgm:cxn modelId="{769383F1-3CB5-4922-96B3-6D7E4E2F580E}" type="presOf" srcId="{17E48813-52EA-4E96-97A9-BEACADE80A46}" destId="{1E91ED8F-6DFD-4669-9540-7FC547B1BDDB}" srcOrd="0" destOrd="0" presId="urn:microsoft.com/office/officeart/2005/8/layout/hierarchy1"/>
    <dgm:cxn modelId="{2E852CB5-B39C-4DB5-8E43-75926542EEBA}" srcId="{2086B162-0F15-4340-B6B7-A46E8D28E373}" destId="{AEC3166D-2D11-495E-AEB6-FDB75884EA60}" srcOrd="0" destOrd="0" parTransId="{6CAF0708-00CB-4EFC-93BC-35BC7640C770}" sibTransId="{4D3B93F1-496D-48E2-BA46-5B13D501E2FC}"/>
    <dgm:cxn modelId="{F80340F4-7C3A-4463-A0A9-9FF1B1EA3CFF}" type="presOf" srcId="{AEC3166D-2D11-495E-AEB6-FDB75884EA60}" destId="{044CD6BE-0A64-4E82-8EC4-30E18CC81535}" srcOrd="0" destOrd="0" presId="urn:microsoft.com/office/officeart/2005/8/layout/hierarchy1"/>
    <dgm:cxn modelId="{E7BFF66D-D448-4F42-9C9E-EE8A63952F5C}" type="presOf" srcId="{9D5FAE60-5FE1-4FEC-9C18-C59754C65D79}" destId="{BA24178D-1A74-479E-AAF7-EC8FAFE9917C}" srcOrd="0" destOrd="0" presId="urn:microsoft.com/office/officeart/2005/8/layout/hierarchy1"/>
    <dgm:cxn modelId="{E135B632-4308-41F4-9EB4-8DE7089855B5}" srcId="{17E48813-52EA-4E96-97A9-BEACADE80A46}" destId="{2086B162-0F15-4340-B6B7-A46E8D28E373}" srcOrd="0" destOrd="0" parTransId="{A6F6CFED-1960-4112-8997-9220871668CF}" sibTransId="{0C706D2F-4D12-46F9-BA0D-5D2A04BBEA46}"/>
    <dgm:cxn modelId="{BA9369AB-6BDC-43BB-9B43-21598F065A97}" type="presOf" srcId="{6CAF0708-00CB-4EFC-93BC-35BC7640C770}" destId="{F991AC72-1405-4E50-A757-17FB3E520CB2}" srcOrd="0" destOrd="0" presId="urn:microsoft.com/office/officeart/2005/8/layout/hierarchy1"/>
    <dgm:cxn modelId="{4128CA46-60BE-4791-B4E7-5338AFE8FA86}" type="presOf" srcId="{4A4766D6-8E86-4C4A-8AB9-4C7911A18690}" destId="{399F1D65-82E5-49B2-9D06-CFAE32DBA2F6}" srcOrd="0" destOrd="0" presId="urn:microsoft.com/office/officeart/2005/8/layout/hierarchy1"/>
    <dgm:cxn modelId="{4115BE28-4F56-4646-BFF8-E3A868FA5219}" type="presOf" srcId="{3D0DE88C-0896-4B13-B7D5-AE8FCD594959}" destId="{C1B0AF0E-FFCF-4FE7-B699-9378CE2A6FE7}" srcOrd="0" destOrd="0" presId="urn:microsoft.com/office/officeart/2005/8/layout/hierarchy1"/>
    <dgm:cxn modelId="{6DA834A3-A7FA-4243-9364-6384143BF727}" srcId="{2086B162-0F15-4340-B6B7-A46E8D28E373}" destId="{3D0DE88C-0896-4B13-B7D5-AE8FCD594959}" srcOrd="2" destOrd="0" parTransId="{30F2AE9C-4B31-49F1-98F9-5D30625073A8}" sibTransId="{07843EDF-F14F-45D1-90E7-908044DE1AA1}"/>
    <dgm:cxn modelId="{7B626FF9-85DC-4AB2-957A-E35FA975131D}" type="presParOf" srcId="{1E91ED8F-6DFD-4669-9540-7FC547B1BDDB}" destId="{14D9CCAA-D20E-4075-B809-182838EE63AB}" srcOrd="0" destOrd="0" presId="urn:microsoft.com/office/officeart/2005/8/layout/hierarchy1"/>
    <dgm:cxn modelId="{B5080CA6-85A4-4CD6-87EC-3E94992930F8}" type="presParOf" srcId="{14D9CCAA-D20E-4075-B809-182838EE63AB}" destId="{32A184E2-203B-4863-B8DA-1F1A1D238CF5}" srcOrd="0" destOrd="0" presId="urn:microsoft.com/office/officeart/2005/8/layout/hierarchy1"/>
    <dgm:cxn modelId="{0D42F807-34C7-4EEB-AFF3-3567F4798B63}" type="presParOf" srcId="{32A184E2-203B-4863-B8DA-1F1A1D238CF5}" destId="{1B56B226-5BAB-460A-962E-79EA6C19368A}" srcOrd="0" destOrd="0" presId="urn:microsoft.com/office/officeart/2005/8/layout/hierarchy1"/>
    <dgm:cxn modelId="{F954B89C-A397-4991-8333-CB78F52E2470}" type="presParOf" srcId="{32A184E2-203B-4863-B8DA-1F1A1D238CF5}" destId="{EB8450C5-3C62-4EB0-A179-078C3745B29B}" srcOrd="1" destOrd="0" presId="urn:microsoft.com/office/officeart/2005/8/layout/hierarchy1"/>
    <dgm:cxn modelId="{9E08B731-952A-489D-B199-852ACDE26D0B}" type="presParOf" srcId="{14D9CCAA-D20E-4075-B809-182838EE63AB}" destId="{1EDA256C-D2B0-4C46-AC54-4C83607537B2}" srcOrd="1" destOrd="0" presId="urn:microsoft.com/office/officeart/2005/8/layout/hierarchy1"/>
    <dgm:cxn modelId="{AD51E148-F43C-4956-9A13-42109E64B1EF}" type="presParOf" srcId="{1EDA256C-D2B0-4C46-AC54-4C83607537B2}" destId="{F991AC72-1405-4E50-A757-17FB3E520CB2}" srcOrd="0" destOrd="0" presId="urn:microsoft.com/office/officeart/2005/8/layout/hierarchy1"/>
    <dgm:cxn modelId="{D10A0946-D9F7-4DC1-925C-D997C15E05B1}" type="presParOf" srcId="{1EDA256C-D2B0-4C46-AC54-4C83607537B2}" destId="{53365FDB-9F23-4769-A246-7AAF9476F4BC}" srcOrd="1" destOrd="0" presId="urn:microsoft.com/office/officeart/2005/8/layout/hierarchy1"/>
    <dgm:cxn modelId="{40918178-32FA-4D11-B852-08396D8C6EB8}" type="presParOf" srcId="{53365FDB-9F23-4769-A246-7AAF9476F4BC}" destId="{207CB9F5-B137-4684-9A6C-9E16C7EA4557}" srcOrd="0" destOrd="0" presId="urn:microsoft.com/office/officeart/2005/8/layout/hierarchy1"/>
    <dgm:cxn modelId="{8D35088B-0A89-4947-9F81-C15ECC6723CF}" type="presParOf" srcId="{207CB9F5-B137-4684-9A6C-9E16C7EA4557}" destId="{78CBD8A1-E716-4D03-92A5-A26DD3F61426}" srcOrd="0" destOrd="0" presId="urn:microsoft.com/office/officeart/2005/8/layout/hierarchy1"/>
    <dgm:cxn modelId="{FF6725E8-D132-4955-88E9-5C29F52CEE3C}" type="presParOf" srcId="{207CB9F5-B137-4684-9A6C-9E16C7EA4557}" destId="{044CD6BE-0A64-4E82-8EC4-30E18CC81535}" srcOrd="1" destOrd="0" presId="urn:microsoft.com/office/officeart/2005/8/layout/hierarchy1"/>
    <dgm:cxn modelId="{647A4427-7280-43E7-B61D-1662A2A7BA99}" type="presParOf" srcId="{53365FDB-9F23-4769-A246-7AAF9476F4BC}" destId="{E1500177-2D6A-4317-99A2-534A85537EC6}" srcOrd="1" destOrd="0" presId="urn:microsoft.com/office/officeart/2005/8/layout/hierarchy1"/>
    <dgm:cxn modelId="{D1401C66-8DA4-4466-8FE2-F6BC30DDC956}" type="presParOf" srcId="{1EDA256C-D2B0-4C46-AC54-4C83607537B2}" destId="{BA24178D-1A74-479E-AAF7-EC8FAFE9917C}" srcOrd="2" destOrd="0" presId="urn:microsoft.com/office/officeart/2005/8/layout/hierarchy1"/>
    <dgm:cxn modelId="{A47CC6EB-65A3-4703-A150-EB554DEAC3D8}" type="presParOf" srcId="{1EDA256C-D2B0-4C46-AC54-4C83607537B2}" destId="{B7B30BCA-8055-4B7A-AFAA-3D21BD5D8E82}" srcOrd="3" destOrd="0" presId="urn:microsoft.com/office/officeart/2005/8/layout/hierarchy1"/>
    <dgm:cxn modelId="{091A01BB-17F8-4F78-A383-ACE456F026BB}" type="presParOf" srcId="{B7B30BCA-8055-4B7A-AFAA-3D21BD5D8E82}" destId="{7448E48F-E618-49CE-AFAD-93C7785CC24F}" srcOrd="0" destOrd="0" presId="urn:microsoft.com/office/officeart/2005/8/layout/hierarchy1"/>
    <dgm:cxn modelId="{AC08FE8A-554E-4AE7-9C49-F154B593D70C}" type="presParOf" srcId="{7448E48F-E618-49CE-AFAD-93C7785CC24F}" destId="{5F7FB9A5-5F60-4C9B-8E1F-931238DB9C60}" srcOrd="0" destOrd="0" presId="urn:microsoft.com/office/officeart/2005/8/layout/hierarchy1"/>
    <dgm:cxn modelId="{89C46367-F6A9-4580-9565-442B77EE1847}" type="presParOf" srcId="{7448E48F-E618-49CE-AFAD-93C7785CC24F}" destId="{399F1D65-82E5-49B2-9D06-CFAE32DBA2F6}" srcOrd="1" destOrd="0" presId="urn:microsoft.com/office/officeart/2005/8/layout/hierarchy1"/>
    <dgm:cxn modelId="{B77951D6-35D5-4E54-968B-CB4978611DE2}" type="presParOf" srcId="{B7B30BCA-8055-4B7A-AFAA-3D21BD5D8E82}" destId="{30CB4357-AECA-4E05-AB63-F45A0BBBAF99}" srcOrd="1" destOrd="0" presId="urn:microsoft.com/office/officeart/2005/8/layout/hierarchy1"/>
    <dgm:cxn modelId="{AE4B1DCB-31DF-47D2-B386-CB02CECB1C87}" type="presParOf" srcId="{1EDA256C-D2B0-4C46-AC54-4C83607537B2}" destId="{620D757D-2E69-4FC9-9A7E-51926A40FAF4}" srcOrd="4" destOrd="0" presId="urn:microsoft.com/office/officeart/2005/8/layout/hierarchy1"/>
    <dgm:cxn modelId="{E46CED45-3001-4631-A2F1-B2133BC74EE2}" type="presParOf" srcId="{1EDA256C-D2B0-4C46-AC54-4C83607537B2}" destId="{6E679F62-37BA-4929-B2D1-59F0057FCE2B}" srcOrd="5" destOrd="0" presId="urn:microsoft.com/office/officeart/2005/8/layout/hierarchy1"/>
    <dgm:cxn modelId="{FC793800-2EE7-44A0-8B2D-F26AF4E72452}" type="presParOf" srcId="{6E679F62-37BA-4929-B2D1-59F0057FCE2B}" destId="{78E058FF-1CE2-491B-82C6-58041BEA252A}" srcOrd="0" destOrd="0" presId="urn:microsoft.com/office/officeart/2005/8/layout/hierarchy1"/>
    <dgm:cxn modelId="{0551F62F-0DC3-4A2B-9D6F-42254D898940}" type="presParOf" srcId="{78E058FF-1CE2-491B-82C6-58041BEA252A}" destId="{FE4C5F28-D3FA-4CAE-8AD2-A97EC3630808}" srcOrd="0" destOrd="0" presId="urn:microsoft.com/office/officeart/2005/8/layout/hierarchy1"/>
    <dgm:cxn modelId="{9B927B9D-D5F9-48C2-B923-72DCEDE687FA}" type="presParOf" srcId="{78E058FF-1CE2-491B-82C6-58041BEA252A}" destId="{C1B0AF0E-FFCF-4FE7-B699-9378CE2A6FE7}" srcOrd="1" destOrd="0" presId="urn:microsoft.com/office/officeart/2005/8/layout/hierarchy1"/>
    <dgm:cxn modelId="{93CA593E-9BAF-4559-90D8-89486311DFD5}" type="presParOf" srcId="{6E679F62-37BA-4929-B2D1-59F0057FCE2B}" destId="{E6D18929-288B-4024-97BF-2BB182B50EF1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348E1C-52FE-4463-8366-5DA0729E4F9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343644-9AEA-4735-B9BC-537D1EDBDD25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ভূল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যা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bn-IN" b="1" dirty="0">
              <a:latin typeface="NikoshBAN" pitchFamily="2" charset="0"/>
              <a:cs typeface="NikoshBAN" pitchFamily="2" charset="0"/>
            </a:rPr>
            <a:t>রেওয়ামিলে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ধরা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পড়ে</a:t>
          </a:r>
          <a:endParaRPr lang="en-US" dirty="0"/>
        </a:p>
      </dgm:t>
    </dgm:pt>
    <dgm:pt modelId="{E8DFDC2C-5EF1-4E25-B139-450B4B91D742}" type="parTrans" cxnId="{433F9143-7358-44A3-A1B5-76D71F310EFF}">
      <dgm:prSet/>
      <dgm:spPr/>
      <dgm:t>
        <a:bodyPr/>
        <a:lstStyle/>
        <a:p>
          <a:endParaRPr lang="en-US"/>
        </a:p>
      </dgm:t>
    </dgm:pt>
    <dgm:pt modelId="{8566963A-2592-48E8-824D-DDA3564B7EAC}" type="sibTrans" cxnId="{433F9143-7358-44A3-A1B5-76D71F310EFF}">
      <dgm:prSet/>
      <dgm:spPr/>
      <dgm:t>
        <a:bodyPr/>
        <a:lstStyle/>
        <a:p>
          <a:endParaRPr lang="en-US"/>
        </a:p>
      </dgm:t>
    </dgm:pt>
    <dgm:pt modelId="{DC1F59B2-0389-4EA4-AAD5-FEC93740C393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জাবেদা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তৈরীর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ভুল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8779F8CF-30A1-4E6A-9273-C48259BB0151}" type="parTrans" cxnId="{1F6CBA97-2584-4051-B16B-228E9FAE7E9F}">
      <dgm:prSet/>
      <dgm:spPr/>
      <dgm:t>
        <a:bodyPr/>
        <a:lstStyle/>
        <a:p>
          <a:endParaRPr lang="en-US"/>
        </a:p>
      </dgm:t>
    </dgm:pt>
    <dgm:pt modelId="{3AF5467B-97A5-4989-BF16-D96988FAA66E}" type="sibTrans" cxnId="{1F6CBA97-2584-4051-B16B-228E9FAE7E9F}">
      <dgm:prSet/>
      <dgm:spPr/>
      <dgm:t>
        <a:bodyPr/>
        <a:lstStyle/>
        <a:p>
          <a:endParaRPr lang="en-US"/>
        </a:p>
      </dgm:t>
    </dgm:pt>
    <dgm:pt modelId="{7F1C5D24-73E9-4B89-AEE3-CE0D18A0CD27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খতিয়ান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তৈরীর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ভুল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D540BD88-E65B-4B89-9E7D-5193D38FEC4E}" type="parTrans" cxnId="{554A5623-663A-47F0-97E2-AD3F1CD18E7D}">
      <dgm:prSet/>
      <dgm:spPr/>
      <dgm:t>
        <a:bodyPr/>
        <a:lstStyle/>
        <a:p>
          <a:endParaRPr lang="en-US"/>
        </a:p>
      </dgm:t>
    </dgm:pt>
    <dgm:pt modelId="{5B9B3E54-BB08-474A-8D06-E00BFB649AFA}" type="sibTrans" cxnId="{554A5623-663A-47F0-97E2-AD3F1CD18E7D}">
      <dgm:prSet/>
      <dgm:spPr/>
      <dgm:t>
        <a:bodyPr/>
        <a:lstStyle/>
        <a:p>
          <a:endParaRPr lang="en-US"/>
        </a:p>
      </dgm:t>
    </dgm:pt>
    <dgm:pt modelId="{8671CCE0-5BFB-4514-A321-20207CAB181D}">
      <dgm:prSet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তৈরীর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ভুল</a:t>
          </a:r>
          <a:endParaRPr lang="en-US" dirty="0"/>
        </a:p>
      </dgm:t>
    </dgm:pt>
    <dgm:pt modelId="{E671899C-CC99-4964-AFEF-9ACB9C0482D5}" type="parTrans" cxnId="{BD840D2E-A0CD-4F8D-A8AC-42750FE1C999}">
      <dgm:prSet/>
      <dgm:spPr/>
      <dgm:t>
        <a:bodyPr/>
        <a:lstStyle/>
        <a:p>
          <a:endParaRPr lang="en-US"/>
        </a:p>
      </dgm:t>
    </dgm:pt>
    <dgm:pt modelId="{26D6B327-86B3-4D4D-B5DF-44CBA62F9294}" type="sibTrans" cxnId="{BD840D2E-A0CD-4F8D-A8AC-42750FE1C999}">
      <dgm:prSet/>
      <dgm:spPr/>
      <dgm:t>
        <a:bodyPr/>
        <a:lstStyle/>
        <a:p>
          <a:endParaRPr lang="en-US"/>
        </a:p>
      </dgm:t>
    </dgm:pt>
    <dgm:pt modelId="{CE0D8EEC-1E5A-4C88-BF27-2AD5E1ADA239}" type="pres">
      <dgm:prSet presAssocID="{95348E1C-52FE-4463-8366-5DA0729E4F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734DDCA-9FEF-4823-9ED5-57F959980D90}" type="pres">
      <dgm:prSet presAssocID="{22343644-9AEA-4735-B9BC-537D1EDBDD25}" presName="hierRoot1" presStyleCnt="0"/>
      <dgm:spPr/>
    </dgm:pt>
    <dgm:pt modelId="{8FA9F91F-634F-4AB1-BF32-8AC25FF46877}" type="pres">
      <dgm:prSet presAssocID="{22343644-9AEA-4735-B9BC-537D1EDBDD25}" presName="composite" presStyleCnt="0"/>
      <dgm:spPr/>
    </dgm:pt>
    <dgm:pt modelId="{0F01B695-8CB8-4B91-B917-7276393ED8FC}" type="pres">
      <dgm:prSet presAssocID="{22343644-9AEA-4735-B9BC-537D1EDBDD25}" presName="background" presStyleLbl="node0" presStyleIdx="0" presStyleCnt="1"/>
      <dgm:spPr/>
    </dgm:pt>
    <dgm:pt modelId="{A40BC2A9-D8C7-422F-9DD8-5CE8FB5EC74D}" type="pres">
      <dgm:prSet presAssocID="{22343644-9AEA-4735-B9BC-537D1EDBDD25}" presName="text" presStyleLbl="fgAcc0" presStyleIdx="0" presStyleCnt="1" custScaleX="123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3D4612-DD2B-4427-9E78-BD6C562A4CD4}" type="pres">
      <dgm:prSet presAssocID="{22343644-9AEA-4735-B9BC-537D1EDBDD25}" presName="hierChild2" presStyleCnt="0"/>
      <dgm:spPr/>
    </dgm:pt>
    <dgm:pt modelId="{A3E5D73D-FFA0-478C-975F-F9857C84EC63}" type="pres">
      <dgm:prSet presAssocID="{8779F8CF-30A1-4E6A-9273-C48259BB0151}" presName="Name10" presStyleLbl="parChTrans1D2" presStyleIdx="0" presStyleCnt="3"/>
      <dgm:spPr/>
      <dgm:t>
        <a:bodyPr/>
        <a:lstStyle/>
        <a:p>
          <a:endParaRPr lang="en-US"/>
        </a:p>
      </dgm:t>
    </dgm:pt>
    <dgm:pt modelId="{BC36E666-665C-4C47-A593-B17529A02AE5}" type="pres">
      <dgm:prSet presAssocID="{DC1F59B2-0389-4EA4-AAD5-FEC93740C393}" presName="hierRoot2" presStyleCnt="0"/>
      <dgm:spPr/>
    </dgm:pt>
    <dgm:pt modelId="{B80718BA-2D5E-41A9-9BB1-7EB13E35742F}" type="pres">
      <dgm:prSet presAssocID="{DC1F59B2-0389-4EA4-AAD5-FEC93740C393}" presName="composite2" presStyleCnt="0"/>
      <dgm:spPr/>
    </dgm:pt>
    <dgm:pt modelId="{EED7D058-FC1B-421A-9367-4925BA3AE6E3}" type="pres">
      <dgm:prSet presAssocID="{DC1F59B2-0389-4EA4-AAD5-FEC93740C393}" presName="background2" presStyleLbl="node2" presStyleIdx="0" presStyleCnt="3"/>
      <dgm:spPr/>
    </dgm:pt>
    <dgm:pt modelId="{C31DC178-6C1F-4A50-8F2C-BC318CF42A36}" type="pres">
      <dgm:prSet presAssocID="{DC1F59B2-0389-4EA4-AAD5-FEC93740C393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929872-0F5E-489B-9984-B2DC9CA4C6B5}" type="pres">
      <dgm:prSet presAssocID="{DC1F59B2-0389-4EA4-AAD5-FEC93740C393}" presName="hierChild3" presStyleCnt="0"/>
      <dgm:spPr/>
    </dgm:pt>
    <dgm:pt modelId="{9F948462-D26A-4A08-B74D-BA9DC87C5F99}" type="pres">
      <dgm:prSet presAssocID="{D540BD88-E65B-4B89-9E7D-5193D38FEC4E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10363E8-A27E-4D7D-89A2-EF89C99551D0}" type="pres">
      <dgm:prSet presAssocID="{7F1C5D24-73E9-4B89-AEE3-CE0D18A0CD27}" presName="hierRoot2" presStyleCnt="0"/>
      <dgm:spPr/>
    </dgm:pt>
    <dgm:pt modelId="{1AC494A4-8A4C-45FB-862F-D5B5BDE999CD}" type="pres">
      <dgm:prSet presAssocID="{7F1C5D24-73E9-4B89-AEE3-CE0D18A0CD27}" presName="composite2" presStyleCnt="0"/>
      <dgm:spPr/>
    </dgm:pt>
    <dgm:pt modelId="{738AFB35-B77A-4876-B75A-AF0DE1B346FE}" type="pres">
      <dgm:prSet presAssocID="{7F1C5D24-73E9-4B89-AEE3-CE0D18A0CD27}" presName="background2" presStyleLbl="node2" presStyleIdx="1" presStyleCnt="3"/>
      <dgm:spPr/>
    </dgm:pt>
    <dgm:pt modelId="{B4BC3690-9318-40CF-B1F4-EA5BB06DF9B1}" type="pres">
      <dgm:prSet presAssocID="{7F1C5D24-73E9-4B89-AEE3-CE0D18A0CD2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94E754-F31F-4F52-AE1C-FFCF6239DEF2}" type="pres">
      <dgm:prSet presAssocID="{7F1C5D24-73E9-4B89-AEE3-CE0D18A0CD27}" presName="hierChild3" presStyleCnt="0"/>
      <dgm:spPr/>
    </dgm:pt>
    <dgm:pt modelId="{03CF6A5E-2B7A-4D19-B38D-EBC1E376C9C0}" type="pres">
      <dgm:prSet presAssocID="{E671899C-CC99-4964-AFEF-9ACB9C0482D5}" presName="Name10" presStyleLbl="parChTrans1D2" presStyleIdx="2" presStyleCnt="3"/>
      <dgm:spPr/>
      <dgm:t>
        <a:bodyPr/>
        <a:lstStyle/>
        <a:p>
          <a:endParaRPr lang="en-US"/>
        </a:p>
      </dgm:t>
    </dgm:pt>
    <dgm:pt modelId="{3858C98C-91B3-44C1-B69E-4C4A62D6E95A}" type="pres">
      <dgm:prSet presAssocID="{8671CCE0-5BFB-4514-A321-20207CAB181D}" presName="hierRoot2" presStyleCnt="0"/>
      <dgm:spPr/>
    </dgm:pt>
    <dgm:pt modelId="{688974EC-7DB7-4AF1-9A9D-119C7581C677}" type="pres">
      <dgm:prSet presAssocID="{8671CCE0-5BFB-4514-A321-20207CAB181D}" presName="composite2" presStyleCnt="0"/>
      <dgm:spPr/>
    </dgm:pt>
    <dgm:pt modelId="{37E0071F-65A1-4498-818D-B5D22677B651}" type="pres">
      <dgm:prSet presAssocID="{8671CCE0-5BFB-4514-A321-20207CAB181D}" presName="background2" presStyleLbl="node2" presStyleIdx="2" presStyleCnt="3"/>
      <dgm:spPr/>
    </dgm:pt>
    <dgm:pt modelId="{305667F8-2F59-41B0-A58B-306909C9B57D}" type="pres">
      <dgm:prSet presAssocID="{8671CCE0-5BFB-4514-A321-20207CAB181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478FEB-8CEC-40F2-AD45-2C6D5416B657}" type="pres">
      <dgm:prSet presAssocID="{8671CCE0-5BFB-4514-A321-20207CAB181D}" presName="hierChild3" presStyleCnt="0"/>
      <dgm:spPr/>
    </dgm:pt>
  </dgm:ptLst>
  <dgm:cxnLst>
    <dgm:cxn modelId="{BD840D2E-A0CD-4F8D-A8AC-42750FE1C999}" srcId="{22343644-9AEA-4735-B9BC-537D1EDBDD25}" destId="{8671CCE0-5BFB-4514-A321-20207CAB181D}" srcOrd="2" destOrd="0" parTransId="{E671899C-CC99-4964-AFEF-9ACB9C0482D5}" sibTransId="{26D6B327-86B3-4D4D-B5DF-44CBA62F9294}"/>
    <dgm:cxn modelId="{1E2E9388-32EE-49D0-93FB-C01B7008D16C}" type="presOf" srcId="{E671899C-CC99-4964-AFEF-9ACB9C0482D5}" destId="{03CF6A5E-2B7A-4D19-B38D-EBC1E376C9C0}" srcOrd="0" destOrd="0" presId="urn:microsoft.com/office/officeart/2005/8/layout/hierarchy1"/>
    <dgm:cxn modelId="{2840DEB0-87E7-4159-9A2A-635BB7E483DB}" type="presOf" srcId="{22343644-9AEA-4735-B9BC-537D1EDBDD25}" destId="{A40BC2A9-D8C7-422F-9DD8-5CE8FB5EC74D}" srcOrd="0" destOrd="0" presId="urn:microsoft.com/office/officeart/2005/8/layout/hierarchy1"/>
    <dgm:cxn modelId="{AF767ABB-F38D-48E5-82D6-EA054479DB27}" type="presOf" srcId="{7F1C5D24-73E9-4B89-AEE3-CE0D18A0CD27}" destId="{B4BC3690-9318-40CF-B1F4-EA5BB06DF9B1}" srcOrd="0" destOrd="0" presId="urn:microsoft.com/office/officeart/2005/8/layout/hierarchy1"/>
    <dgm:cxn modelId="{554A5623-663A-47F0-97E2-AD3F1CD18E7D}" srcId="{22343644-9AEA-4735-B9BC-537D1EDBDD25}" destId="{7F1C5D24-73E9-4B89-AEE3-CE0D18A0CD27}" srcOrd="1" destOrd="0" parTransId="{D540BD88-E65B-4B89-9E7D-5193D38FEC4E}" sibTransId="{5B9B3E54-BB08-474A-8D06-E00BFB649AFA}"/>
    <dgm:cxn modelId="{1F6CBA97-2584-4051-B16B-228E9FAE7E9F}" srcId="{22343644-9AEA-4735-B9BC-537D1EDBDD25}" destId="{DC1F59B2-0389-4EA4-AAD5-FEC93740C393}" srcOrd="0" destOrd="0" parTransId="{8779F8CF-30A1-4E6A-9273-C48259BB0151}" sibTransId="{3AF5467B-97A5-4989-BF16-D96988FAA66E}"/>
    <dgm:cxn modelId="{9DF1E7FF-0C37-45A8-978C-244C86EAEF86}" type="presOf" srcId="{8671CCE0-5BFB-4514-A321-20207CAB181D}" destId="{305667F8-2F59-41B0-A58B-306909C9B57D}" srcOrd="0" destOrd="0" presId="urn:microsoft.com/office/officeart/2005/8/layout/hierarchy1"/>
    <dgm:cxn modelId="{8C5471E9-1546-4825-87A5-E7F33703F000}" type="presOf" srcId="{95348E1C-52FE-4463-8366-5DA0729E4F9A}" destId="{CE0D8EEC-1E5A-4C88-BF27-2AD5E1ADA239}" srcOrd="0" destOrd="0" presId="urn:microsoft.com/office/officeart/2005/8/layout/hierarchy1"/>
    <dgm:cxn modelId="{433F9143-7358-44A3-A1B5-76D71F310EFF}" srcId="{95348E1C-52FE-4463-8366-5DA0729E4F9A}" destId="{22343644-9AEA-4735-B9BC-537D1EDBDD25}" srcOrd="0" destOrd="0" parTransId="{E8DFDC2C-5EF1-4E25-B139-450B4B91D742}" sibTransId="{8566963A-2592-48E8-824D-DDA3564B7EAC}"/>
    <dgm:cxn modelId="{C98C5D5B-9612-4191-A174-ECB8659915F4}" type="presOf" srcId="{8779F8CF-30A1-4E6A-9273-C48259BB0151}" destId="{A3E5D73D-FFA0-478C-975F-F9857C84EC63}" srcOrd="0" destOrd="0" presId="urn:microsoft.com/office/officeart/2005/8/layout/hierarchy1"/>
    <dgm:cxn modelId="{04C0ACA9-900E-4DAF-8CA7-AC9A98ED5E0B}" type="presOf" srcId="{DC1F59B2-0389-4EA4-AAD5-FEC93740C393}" destId="{C31DC178-6C1F-4A50-8F2C-BC318CF42A36}" srcOrd="0" destOrd="0" presId="urn:microsoft.com/office/officeart/2005/8/layout/hierarchy1"/>
    <dgm:cxn modelId="{1C255D7E-4DA1-4F95-8B95-57C738486714}" type="presOf" srcId="{D540BD88-E65B-4B89-9E7D-5193D38FEC4E}" destId="{9F948462-D26A-4A08-B74D-BA9DC87C5F99}" srcOrd="0" destOrd="0" presId="urn:microsoft.com/office/officeart/2005/8/layout/hierarchy1"/>
    <dgm:cxn modelId="{63DFB4BB-772F-44EF-9B49-93833AEA2C68}" type="presParOf" srcId="{CE0D8EEC-1E5A-4C88-BF27-2AD5E1ADA239}" destId="{2734DDCA-9FEF-4823-9ED5-57F959980D90}" srcOrd="0" destOrd="0" presId="urn:microsoft.com/office/officeart/2005/8/layout/hierarchy1"/>
    <dgm:cxn modelId="{9690199C-60A9-45CA-ABAB-4A9019A002CA}" type="presParOf" srcId="{2734DDCA-9FEF-4823-9ED5-57F959980D90}" destId="{8FA9F91F-634F-4AB1-BF32-8AC25FF46877}" srcOrd="0" destOrd="0" presId="urn:microsoft.com/office/officeart/2005/8/layout/hierarchy1"/>
    <dgm:cxn modelId="{CFFE63B7-F408-4B67-A39D-4E654DD736A8}" type="presParOf" srcId="{8FA9F91F-634F-4AB1-BF32-8AC25FF46877}" destId="{0F01B695-8CB8-4B91-B917-7276393ED8FC}" srcOrd="0" destOrd="0" presId="urn:microsoft.com/office/officeart/2005/8/layout/hierarchy1"/>
    <dgm:cxn modelId="{8742A609-2019-48C1-913B-BA3AD17BD7BE}" type="presParOf" srcId="{8FA9F91F-634F-4AB1-BF32-8AC25FF46877}" destId="{A40BC2A9-D8C7-422F-9DD8-5CE8FB5EC74D}" srcOrd="1" destOrd="0" presId="urn:microsoft.com/office/officeart/2005/8/layout/hierarchy1"/>
    <dgm:cxn modelId="{629F9B1F-BD77-4B49-8CF3-E88203B7BE69}" type="presParOf" srcId="{2734DDCA-9FEF-4823-9ED5-57F959980D90}" destId="{123D4612-DD2B-4427-9E78-BD6C562A4CD4}" srcOrd="1" destOrd="0" presId="urn:microsoft.com/office/officeart/2005/8/layout/hierarchy1"/>
    <dgm:cxn modelId="{100C043D-7E36-44B7-8116-66438C9D7BBD}" type="presParOf" srcId="{123D4612-DD2B-4427-9E78-BD6C562A4CD4}" destId="{A3E5D73D-FFA0-478C-975F-F9857C84EC63}" srcOrd="0" destOrd="0" presId="urn:microsoft.com/office/officeart/2005/8/layout/hierarchy1"/>
    <dgm:cxn modelId="{354D2D14-A4F6-404A-AA66-CC99AAC7CF69}" type="presParOf" srcId="{123D4612-DD2B-4427-9E78-BD6C562A4CD4}" destId="{BC36E666-665C-4C47-A593-B17529A02AE5}" srcOrd="1" destOrd="0" presId="urn:microsoft.com/office/officeart/2005/8/layout/hierarchy1"/>
    <dgm:cxn modelId="{446759C4-32F9-484C-A594-72242C4EED6C}" type="presParOf" srcId="{BC36E666-665C-4C47-A593-B17529A02AE5}" destId="{B80718BA-2D5E-41A9-9BB1-7EB13E35742F}" srcOrd="0" destOrd="0" presId="urn:microsoft.com/office/officeart/2005/8/layout/hierarchy1"/>
    <dgm:cxn modelId="{F73AE410-2B5B-453E-B2F8-2EA8D16B0FFB}" type="presParOf" srcId="{B80718BA-2D5E-41A9-9BB1-7EB13E35742F}" destId="{EED7D058-FC1B-421A-9367-4925BA3AE6E3}" srcOrd="0" destOrd="0" presId="urn:microsoft.com/office/officeart/2005/8/layout/hierarchy1"/>
    <dgm:cxn modelId="{0783A74B-2230-4F89-AC17-C6A1292DC3F7}" type="presParOf" srcId="{B80718BA-2D5E-41A9-9BB1-7EB13E35742F}" destId="{C31DC178-6C1F-4A50-8F2C-BC318CF42A36}" srcOrd="1" destOrd="0" presId="urn:microsoft.com/office/officeart/2005/8/layout/hierarchy1"/>
    <dgm:cxn modelId="{879A848F-9069-4218-9D6A-E4C7E00D4141}" type="presParOf" srcId="{BC36E666-665C-4C47-A593-B17529A02AE5}" destId="{F0929872-0F5E-489B-9984-B2DC9CA4C6B5}" srcOrd="1" destOrd="0" presId="urn:microsoft.com/office/officeart/2005/8/layout/hierarchy1"/>
    <dgm:cxn modelId="{43C92AD5-CFFE-4402-81FC-A3FAD440E3DF}" type="presParOf" srcId="{123D4612-DD2B-4427-9E78-BD6C562A4CD4}" destId="{9F948462-D26A-4A08-B74D-BA9DC87C5F99}" srcOrd="2" destOrd="0" presId="urn:microsoft.com/office/officeart/2005/8/layout/hierarchy1"/>
    <dgm:cxn modelId="{30230B46-A7CC-41CB-BCCB-AEB78489AFC2}" type="presParOf" srcId="{123D4612-DD2B-4427-9E78-BD6C562A4CD4}" destId="{310363E8-A27E-4D7D-89A2-EF89C99551D0}" srcOrd="3" destOrd="0" presId="urn:microsoft.com/office/officeart/2005/8/layout/hierarchy1"/>
    <dgm:cxn modelId="{02C8D1A0-2F69-4BFA-8DDE-09EDAFC00A8B}" type="presParOf" srcId="{310363E8-A27E-4D7D-89A2-EF89C99551D0}" destId="{1AC494A4-8A4C-45FB-862F-D5B5BDE999CD}" srcOrd="0" destOrd="0" presId="urn:microsoft.com/office/officeart/2005/8/layout/hierarchy1"/>
    <dgm:cxn modelId="{1DEA535B-2699-467A-A2D2-7B655F0AD049}" type="presParOf" srcId="{1AC494A4-8A4C-45FB-862F-D5B5BDE999CD}" destId="{738AFB35-B77A-4876-B75A-AF0DE1B346FE}" srcOrd="0" destOrd="0" presId="urn:microsoft.com/office/officeart/2005/8/layout/hierarchy1"/>
    <dgm:cxn modelId="{209BAB3C-DD34-4675-98FA-BD49F217B5E3}" type="presParOf" srcId="{1AC494A4-8A4C-45FB-862F-D5B5BDE999CD}" destId="{B4BC3690-9318-40CF-B1F4-EA5BB06DF9B1}" srcOrd="1" destOrd="0" presId="urn:microsoft.com/office/officeart/2005/8/layout/hierarchy1"/>
    <dgm:cxn modelId="{51E6ED2D-1123-4F16-BBAE-E938EEB6B7FF}" type="presParOf" srcId="{310363E8-A27E-4D7D-89A2-EF89C99551D0}" destId="{6694E754-F31F-4F52-AE1C-FFCF6239DEF2}" srcOrd="1" destOrd="0" presId="urn:microsoft.com/office/officeart/2005/8/layout/hierarchy1"/>
    <dgm:cxn modelId="{8111D8E5-6812-4AFC-BF57-07E8988E00B0}" type="presParOf" srcId="{123D4612-DD2B-4427-9E78-BD6C562A4CD4}" destId="{03CF6A5E-2B7A-4D19-B38D-EBC1E376C9C0}" srcOrd="4" destOrd="0" presId="urn:microsoft.com/office/officeart/2005/8/layout/hierarchy1"/>
    <dgm:cxn modelId="{D5CCFF43-180F-4986-BD85-F65ECD2FA211}" type="presParOf" srcId="{123D4612-DD2B-4427-9E78-BD6C562A4CD4}" destId="{3858C98C-91B3-44C1-B69E-4C4A62D6E95A}" srcOrd="5" destOrd="0" presId="urn:microsoft.com/office/officeart/2005/8/layout/hierarchy1"/>
    <dgm:cxn modelId="{28A8F7FA-DEDE-4616-8FAA-E388E47174B9}" type="presParOf" srcId="{3858C98C-91B3-44C1-B69E-4C4A62D6E95A}" destId="{688974EC-7DB7-4AF1-9A9D-119C7581C677}" srcOrd="0" destOrd="0" presId="urn:microsoft.com/office/officeart/2005/8/layout/hierarchy1"/>
    <dgm:cxn modelId="{76AB8CBC-A5CC-429A-BDB6-6A28BB3E76BF}" type="presParOf" srcId="{688974EC-7DB7-4AF1-9A9D-119C7581C677}" destId="{37E0071F-65A1-4498-818D-B5D22677B651}" srcOrd="0" destOrd="0" presId="urn:microsoft.com/office/officeart/2005/8/layout/hierarchy1"/>
    <dgm:cxn modelId="{6A456443-9A7C-46C5-8BF0-F63BB96B2A04}" type="presParOf" srcId="{688974EC-7DB7-4AF1-9A9D-119C7581C677}" destId="{305667F8-2F59-41B0-A58B-306909C9B57D}" srcOrd="1" destOrd="0" presId="urn:microsoft.com/office/officeart/2005/8/layout/hierarchy1"/>
    <dgm:cxn modelId="{59DCC355-5EA9-4A46-83DD-25082D5859DA}" type="presParOf" srcId="{3858C98C-91B3-44C1-B69E-4C4A62D6E95A}" destId="{35478FEB-8CEC-40F2-AD45-2C6D5416B657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A95DE9-79F4-4F90-AFAF-401B0DC3D7A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A1DB97-C00C-4172-8E7F-D30581FB9FC1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যা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ধরা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পড়ে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B08E450-2116-4EE8-9855-B7F04AC9B1D0}" type="parTrans" cxnId="{FDA2F6D3-1951-4561-B110-B8664158E723}">
      <dgm:prSet/>
      <dgm:spPr/>
      <dgm:t>
        <a:bodyPr/>
        <a:lstStyle/>
        <a:p>
          <a:endParaRPr lang="en-US"/>
        </a:p>
      </dgm:t>
    </dgm:pt>
    <dgm:pt modelId="{75B30E07-B36B-409F-B9CC-DA112D4624A6}" type="sibTrans" cxnId="{FDA2F6D3-1951-4561-B110-B8664158E723}">
      <dgm:prSet/>
      <dgm:spPr/>
      <dgm:t>
        <a:bodyPr/>
        <a:lstStyle/>
        <a:p>
          <a:endParaRPr lang="en-US"/>
        </a:p>
      </dgm:t>
    </dgm:pt>
    <dgm:pt modelId="{4603C9C4-146B-4FF8-ADCD-DA9BE045497C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নীতিগত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ভুল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2454EF1F-9C25-45A9-985C-5E67EA92D35B}" type="parTrans" cxnId="{B78AB20C-BF56-4E34-83D2-862B12816F5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6B39AC4B-35CD-4090-BB6A-316D8E1FF343}" type="sibTrans" cxnId="{B78AB20C-BF56-4E34-83D2-862B12816F53}">
      <dgm:prSet/>
      <dgm:spPr/>
      <dgm:t>
        <a:bodyPr/>
        <a:lstStyle/>
        <a:p>
          <a:endParaRPr lang="en-US"/>
        </a:p>
      </dgm:t>
    </dgm:pt>
    <dgm:pt modelId="{E9143B97-1D0B-44EF-8544-209D52803735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করনিক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ভুল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19E38249-FE5E-4C14-99DE-5E6DC3A48EC9}" type="parTrans" cxnId="{992F6FF0-9DF7-4527-9A60-ECAFB217503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033D9C7-D525-45CB-AFBA-076D5C470A7E}" type="sibTrans" cxnId="{992F6FF0-9DF7-4527-9A60-ECAFB217503D}">
      <dgm:prSet/>
      <dgm:spPr/>
      <dgm:t>
        <a:bodyPr/>
        <a:lstStyle/>
        <a:p>
          <a:endParaRPr lang="en-US"/>
        </a:p>
      </dgm:t>
    </dgm:pt>
    <dgm:pt modelId="{5A8807A7-DC55-4FBF-9BC3-45196A68401F}">
      <dgm:prSet phldrT="[Text]"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বর্জনের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ভুল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B864CF3-9887-47C0-96F5-793F7168C2ED}" type="parTrans" cxnId="{85EA5C68-CD64-490F-9F99-EFC9C9448E82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5D174D1-3FD3-478A-9660-F7EB1EA16A84}" type="sibTrans" cxnId="{85EA5C68-CD64-490F-9F99-EFC9C9448E82}">
      <dgm:prSet/>
      <dgm:spPr/>
      <dgm:t>
        <a:bodyPr/>
        <a:lstStyle/>
        <a:p>
          <a:endParaRPr lang="en-US"/>
        </a:p>
      </dgm:t>
    </dgm:pt>
    <dgm:pt modelId="{E034F3FC-6EDC-460C-B4EF-41CDFA4C6469}">
      <dgm:prSet custT="1"/>
      <dgm:spPr/>
      <dgm:t>
        <a:bodyPr vert="vert270"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ভুল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দাখিলা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E6D167BE-F8F8-42F2-A844-B39888162470}" type="parTrans" cxnId="{25372F1A-82E4-4A61-9E58-C628F8DAC3D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D309881A-D41D-4B3B-9E78-8EE055BC4CDD}" type="sibTrans" cxnId="{25372F1A-82E4-4A61-9E58-C628F8DAC3D3}">
      <dgm:prSet/>
      <dgm:spPr/>
      <dgm:t>
        <a:bodyPr/>
        <a:lstStyle/>
        <a:p>
          <a:endParaRPr lang="en-US"/>
        </a:p>
      </dgm:t>
    </dgm:pt>
    <dgm:pt modelId="{A42AEE35-07C5-4994-91EA-3F3ED3DB7024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বেদাখিলা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60FBF1E-748B-44DE-8489-ECDE19F63AE8}" type="parTrans" cxnId="{4C438FAC-43CB-4FA1-A0EB-2A341575855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A1332E6-FF3D-4008-8EBD-EE1373AF6AC0}" type="sibTrans" cxnId="{4C438FAC-43CB-4FA1-A0EB-2A341575855E}">
      <dgm:prSet/>
      <dgm:spPr/>
      <dgm:t>
        <a:bodyPr/>
        <a:lstStyle/>
        <a:p>
          <a:endParaRPr lang="en-US"/>
        </a:p>
      </dgm:t>
    </dgm:pt>
    <dgm:pt modelId="{A55028E0-81A1-4BD0-AA03-5D79091D9080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পরিপূরক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F802E69E-7DB9-4794-B95D-6AA6F9352D0C}" type="parTrans" cxnId="{D16ADDCE-1BF9-4B92-B791-A40B2D033C4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64F471FD-B371-423F-BB03-3267728A733F}" type="sibTrans" cxnId="{D16ADDCE-1BF9-4B92-B791-A40B2D033C4B}">
      <dgm:prSet/>
      <dgm:spPr/>
      <dgm:t>
        <a:bodyPr/>
        <a:lstStyle/>
        <a:p>
          <a:endParaRPr lang="en-US"/>
        </a:p>
      </dgm:t>
    </dgm:pt>
    <dgm:pt modelId="{4852963C-DD1C-45CD-B6A7-E5FB6EB65181}">
      <dgm:prSet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জাবেদা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খতিয়ানে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না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লিখা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2B4E185-2AB3-48F9-BD3C-E9F6A0D9C384}" type="parTrans" cxnId="{72244BFB-A256-42F3-A8F7-C96E6BFA3F2F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25EE11D-F636-42CF-B691-CDB7C0A2C225}" type="sibTrans" cxnId="{72244BFB-A256-42F3-A8F7-C96E6BFA3F2F}">
      <dgm:prSet/>
      <dgm:spPr/>
      <dgm:t>
        <a:bodyPr/>
        <a:lstStyle/>
        <a:p>
          <a:endParaRPr lang="en-US"/>
        </a:p>
      </dgm:t>
    </dgm:pt>
    <dgm:pt modelId="{8CB830AA-E203-47F1-90C9-7A2315074081}">
      <dgm:prSet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লিখতে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B372851-3004-4F94-A496-E6594E17461D}" type="parTrans" cxnId="{54034C56-1167-46F0-B5FC-70EE4B29583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D7FF122-3770-44BE-AB94-75A4C33253C5}" type="sibTrans" cxnId="{54034C56-1167-46F0-B5FC-70EE4B295830}">
      <dgm:prSet/>
      <dgm:spPr/>
      <dgm:t>
        <a:bodyPr/>
        <a:lstStyle/>
        <a:p>
          <a:endParaRPr lang="en-US"/>
        </a:p>
      </dgm:t>
    </dgm:pt>
    <dgm:pt modelId="{0B90C883-A77D-48A8-80D8-28E2F340986E}">
      <dgm:prSet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এক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স্থলে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অন্য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হিসাবে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লিখা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54BAAED-C872-4352-A146-8C36602BA64B}" type="parTrans" cxnId="{D2B3FAFE-B35D-4458-8AB0-B5A69938515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1D92D15-57D6-45DC-ACAC-46F958AB968E}" type="sibTrans" cxnId="{D2B3FAFE-B35D-4458-8AB0-B5A699385158}">
      <dgm:prSet/>
      <dgm:spPr/>
      <dgm:t>
        <a:bodyPr/>
        <a:lstStyle/>
        <a:p>
          <a:endParaRPr lang="en-US"/>
        </a:p>
      </dgm:t>
    </dgm:pt>
    <dgm:pt modelId="{6F7D6F56-4EA8-45F6-BE07-58A23AD22258}">
      <dgm:prSet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এক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দিয়ে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অন্য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শুদ্ধ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F8106D35-F83C-4315-981B-63DCD5D8BBA9}" type="parTrans" cxnId="{D0F7D620-8727-4497-BA74-BDD1825EA71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099CAD46-D709-4E56-A41D-5C9EB1D48102}" type="sibTrans" cxnId="{D0F7D620-8727-4497-BA74-BDD1825EA714}">
      <dgm:prSet/>
      <dgm:spPr/>
      <dgm:t>
        <a:bodyPr/>
        <a:lstStyle/>
        <a:p>
          <a:endParaRPr lang="en-US"/>
        </a:p>
      </dgm:t>
    </dgm:pt>
    <dgm:pt modelId="{FE1A15E7-5CC7-456F-B0F6-2FFD8770057A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মূলধনকে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মূনাফা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জাতীয়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লিখা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FA0B177-FA68-4CB9-AEC5-BC0527926882}" type="parTrans" cxnId="{E7C79F34-C205-4D17-8382-9FB7AECD07D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8936C65-2B27-4748-BD4A-DB337F3681D5}" type="sibTrans" cxnId="{E7C79F34-C205-4D17-8382-9FB7AECD07D3}">
      <dgm:prSet/>
      <dgm:spPr/>
      <dgm:t>
        <a:bodyPr/>
        <a:lstStyle/>
        <a:p>
          <a:endParaRPr lang="en-US"/>
        </a:p>
      </dgm:t>
    </dgm:pt>
    <dgm:pt modelId="{2C32ADB6-7AEC-46E1-82E9-658252D8AC98}" type="pres">
      <dgm:prSet presAssocID="{2FA95DE9-79F4-4F90-AFAF-401B0DC3D7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5CEBA9-2F13-4EE5-8A46-67380C2575F0}" type="pres">
      <dgm:prSet presAssocID="{FEA1DB97-C00C-4172-8E7F-D30581FB9FC1}" presName="hierRoot1" presStyleCnt="0"/>
      <dgm:spPr/>
    </dgm:pt>
    <dgm:pt modelId="{0AE9F56A-D2C5-4CD9-B7FE-CD5621C4A6CE}" type="pres">
      <dgm:prSet presAssocID="{FEA1DB97-C00C-4172-8E7F-D30581FB9FC1}" presName="composite" presStyleCnt="0"/>
      <dgm:spPr/>
    </dgm:pt>
    <dgm:pt modelId="{1B0179C4-D1AF-4D69-B6E6-BB521277799E}" type="pres">
      <dgm:prSet presAssocID="{FEA1DB97-C00C-4172-8E7F-D30581FB9FC1}" presName="background" presStyleLbl="node0" presStyleIdx="0" presStyleCnt="1"/>
      <dgm:spPr/>
    </dgm:pt>
    <dgm:pt modelId="{47576866-6438-4DE8-8AE9-4C3C85D3A151}" type="pres">
      <dgm:prSet presAssocID="{FEA1DB97-C00C-4172-8E7F-D30581FB9FC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8B6D93-B3A5-45AB-8A10-AFC3CF4AC042}" type="pres">
      <dgm:prSet presAssocID="{FEA1DB97-C00C-4172-8E7F-D30581FB9FC1}" presName="hierChild2" presStyleCnt="0"/>
      <dgm:spPr/>
    </dgm:pt>
    <dgm:pt modelId="{65E36A12-7E30-4722-BF83-C47020D17187}" type="pres">
      <dgm:prSet presAssocID="{2454EF1F-9C25-45A9-985C-5E67EA92D35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95BA14B-BE3B-4029-83C7-9CDED1A2B7D9}" type="pres">
      <dgm:prSet presAssocID="{4603C9C4-146B-4FF8-ADCD-DA9BE045497C}" presName="hierRoot2" presStyleCnt="0"/>
      <dgm:spPr/>
    </dgm:pt>
    <dgm:pt modelId="{5990F38A-3C10-45A6-A7DA-F37D1284DF2A}" type="pres">
      <dgm:prSet presAssocID="{4603C9C4-146B-4FF8-ADCD-DA9BE045497C}" presName="composite2" presStyleCnt="0"/>
      <dgm:spPr/>
    </dgm:pt>
    <dgm:pt modelId="{56BB0B78-3645-47FA-987B-79711165EC2A}" type="pres">
      <dgm:prSet presAssocID="{4603C9C4-146B-4FF8-ADCD-DA9BE045497C}" presName="background2" presStyleLbl="node2" presStyleIdx="0" presStyleCnt="2"/>
      <dgm:spPr/>
    </dgm:pt>
    <dgm:pt modelId="{8F1D96BB-AF2A-4B7B-A65C-B747FFE9F88F}" type="pres">
      <dgm:prSet presAssocID="{4603C9C4-146B-4FF8-ADCD-DA9BE045497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11C6A-399E-4C01-B333-3FBAF07CAA29}" type="pres">
      <dgm:prSet presAssocID="{4603C9C4-146B-4FF8-ADCD-DA9BE045497C}" presName="hierChild3" presStyleCnt="0"/>
      <dgm:spPr/>
    </dgm:pt>
    <dgm:pt modelId="{2DB89ED4-0C3F-4B64-A652-23AC0520B8B9}" type="pres">
      <dgm:prSet presAssocID="{AFA0B177-FA68-4CB9-AEC5-BC0527926882}" presName="Name17" presStyleLbl="parChTrans1D3" presStyleIdx="0" presStyleCnt="5"/>
      <dgm:spPr/>
      <dgm:t>
        <a:bodyPr/>
        <a:lstStyle/>
        <a:p>
          <a:endParaRPr lang="en-US"/>
        </a:p>
      </dgm:t>
    </dgm:pt>
    <dgm:pt modelId="{704F7E8C-79C3-4ACD-962C-6976D9C6EBFD}" type="pres">
      <dgm:prSet presAssocID="{FE1A15E7-5CC7-456F-B0F6-2FFD8770057A}" presName="hierRoot3" presStyleCnt="0"/>
      <dgm:spPr/>
    </dgm:pt>
    <dgm:pt modelId="{54AADDFA-D641-4D6F-AF85-D198124225B5}" type="pres">
      <dgm:prSet presAssocID="{FE1A15E7-5CC7-456F-B0F6-2FFD8770057A}" presName="composite3" presStyleCnt="0"/>
      <dgm:spPr/>
    </dgm:pt>
    <dgm:pt modelId="{64CA6CAB-1B8A-4D0C-A92A-A4A8C30953A9}" type="pres">
      <dgm:prSet presAssocID="{FE1A15E7-5CC7-456F-B0F6-2FFD8770057A}" presName="background3" presStyleLbl="node3" presStyleIdx="0" presStyleCnt="5"/>
      <dgm:spPr/>
    </dgm:pt>
    <dgm:pt modelId="{C1A983D1-6B0A-48A3-BC29-E9C2A16A1A2D}" type="pres">
      <dgm:prSet presAssocID="{FE1A15E7-5CC7-456F-B0F6-2FFD8770057A}" presName="text3" presStyleLbl="fgAcc3" presStyleIdx="0" presStyleCnt="5" custScaleX="51846" custScaleY="207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4DD403-BD00-46D7-857C-1351ADE7C3D5}" type="pres">
      <dgm:prSet presAssocID="{FE1A15E7-5CC7-456F-B0F6-2FFD8770057A}" presName="hierChild4" presStyleCnt="0"/>
      <dgm:spPr/>
    </dgm:pt>
    <dgm:pt modelId="{EE151713-B249-4E00-825A-D4FF31414B59}" type="pres">
      <dgm:prSet presAssocID="{19E38249-FE5E-4C14-99DE-5E6DC3A48EC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E9D0B86-5397-4D2B-90AC-B9190E40E43C}" type="pres">
      <dgm:prSet presAssocID="{E9143B97-1D0B-44EF-8544-209D52803735}" presName="hierRoot2" presStyleCnt="0"/>
      <dgm:spPr/>
    </dgm:pt>
    <dgm:pt modelId="{07EC2C84-8C99-467F-A6BA-5B0BFCD8A8C2}" type="pres">
      <dgm:prSet presAssocID="{E9143B97-1D0B-44EF-8544-209D52803735}" presName="composite2" presStyleCnt="0"/>
      <dgm:spPr/>
    </dgm:pt>
    <dgm:pt modelId="{4417E120-3FBE-4AD0-8D63-C24C6AA7FC10}" type="pres">
      <dgm:prSet presAssocID="{E9143B97-1D0B-44EF-8544-209D52803735}" presName="background2" presStyleLbl="node2" presStyleIdx="1" presStyleCnt="2"/>
      <dgm:spPr/>
    </dgm:pt>
    <dgm:pt modelId="{1A6FE41F-5844-48FC-B9D1-BA368AD6DF96}" type="pres">
      <dgm:prSet presAssocID="{E9143B97-1D0B-44EF-8544-209D5280373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5D6F39-C240-4B48-9692-A61C74C6C079}" type="pres">
      <dgm:prSet presAssocID="{E9143B97-1D0B-44EF-8544-209D52803735}" presName="hierChild3" presStyleCnt="0"/>
      <dgm:spPr/>
    </dgm:pt>
    <dgm:pt modelId="{ADD13CF2-AE52-47D0-96F5-9641E7970F7A}" type="pres">
      <dgm:prSet presAssocID="{4B864CF3-9887-47C0-96F5-793F7168C2E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E7780C22-4E34-475F-B85C-9E254B546FF3}" type="pres">
      <dgm:prSet presAssocID="{5A8807A7-DC55-4FBF-9BC3-45196A68401F}" presName="hierRoot3" presStyleCnt="0"/>
      <dgm:spPr/>
    </dgm:pt>
    <dgm:pt modelId="{77332620-76AD-4A44-85F6-A68EF272B251}" type="pres">
      <dgm:prSet presAssocID="{5A8807A7-DC55-4FBF-9BC3-45196A68401F}" presName="composite3" presStyleCnt="0"/>
      <dgm:spPr/>
    </dgm:pt>
    <dgm:pt modelId="{CBEC9B7F-EDB0-479E-A0F2-1A479265CC30}" type="pres">
      <dgm:prSet presAssocID="{5A8807A7-DC55-4FBF-9BC3-45196A68401F}" presName="background3" presStyleLbl="node3" presStyleIdx="1" presStyleCnt="5"/>
      <dgm:spPr/>
    </dgm:pt>
    <dgm:pt modelId="{F94462BE-1454-4A0D-9D1D-0F03C48CE269}" type="pres">
      <dgm:prSet presAssocID="{5A8807A7-DC55-4FBF-9BC3-45196A68401F}" presName="text3" presStyleLbl="fgAcc3" presStyleIdx="1" presStyleCnt="5" custScaleX="45338" custScaleY="1307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17FD49-4DDF-4272-9A4B-3A06575FEB67}" type="pres">
      <dgm:prSet presAssocID="{5A8807A7-DC55-4FBF-9BC3-45196A68401F}" presName="hierChild4" presStyleCnt="0"/>
      <dgm:spPr/>
    </dgm:pt>
    <dgm:pt modelId="{481E53BC-EAEB-4812-B4C5-3B58FC8E61B8}" type="pres">
      <dgm:prSet presAssocID="{82B4E185-2AB3-48F9-BD3C-E9F6A0D9C384}" presName="Name23" presStyleLbl="parChTrans1D4" presStyleIdx="0" presStyleCnt="4"/>
      <dgm:spPr/>
      <dgm:t>
        <a:bodyPr/>
        <a:lstStyle/>
        <a:p>
          <a:endParaRPr lang="en-US"/>
        </a:p>
      </dgm:t>
    </dgm:pt>
    <dgm:pt modelId="{4617AD65-CDF5-45A3-88A3-1DC9A7104C10}" type="pres">
      <dgm:prSet presAssocID="{4852963C-DD1C-45CD-B6A7-E5FB6EB65181}" presName="hierRoot4" presStyleCnt="0"/>
      <dgm:spPr/>
    </dgm:pt>
    <dgm:pt modelId="{89E4C655-6ACC-4C4A-9AFC-AC7F8B12929F}" type="pres">
      <dgm:prSet presAssocID="{4852963C-DD1C-45CD-B6A7-E5FB6EB65181}" presName="composite4" presStyleCnt="0"/>
      <dgm:spPr/>
    </dgm:pt>
    <dgm:pt modelId="{ACA6CD43-3D34-4621-90A0-5D7C22F4F78B}" type="pres">
      <dgm:prSet presAssocID="{4852963C-DD1C-45CD-B6A7-E5FB6EB65181}" presName="background4" presStyleLbl="node4" presStyleIdx="0" presStyleCnt="4"/>
      <dgm:spPr/>
    </dgm:pt>
    <dgm:pt modelId="{4BAC5854-5BC3-4480-A7FC-02D30F67C4CF}" type="pres">
      <dgm:prSet presAssocID="{4852963C-DD1C-45CD-B6A7-E5FB6EB65181}" presName="text4" presStyleLbl="fgAcc4" presStyleIdx="0" presStyleCnt="4" custScaleY="1435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11941F-3FF7-43BE-8C94-6B6A65106AE9}" type="pres">
      <dgm:prSet presAssocID="{4852963C-DD1C-45CD-B6A7-E5FB6EB65181}" presName="hierChild5" presStyleCnt="0"/>
      <dgm:spPr/>
    </dgm:pt>
    <dgm:pt modelId="{384FDFED-2F1C-48DB-B9DB-6D73E71E6E6A}" type="pres">
      <dgm:prSet presAssocID="{E6D167BE-F8F8-42F2-A844-B39888162470}" presName="Name17" presStyleLbl="parChTrans1D3" presStyleIdx="2" presStyleCnt="5"/>
      <dgm:spPr/>
      <dgm:t>
        <a:bodyPr/>
        <a:lstStyle/>
        <a:p>
          <a:endParaRPr lang="en-US"/>
        </a:p>
      </dgm:t>
    </dgm:pt>
    <dgm:pt modelId="{76C46AA5-82A7-4F40-B807-CA85946E4EB1}" type="pres">
      <dgm:prSet presAssocID="{E034F3FC-6EDC-460C-B4EF-41CDFA4C6469}" presName="hierRoot3" presStyleCnt="0"/>
      <dgm:spPr/>
    </dgm:pt>
    <dgm:pt modelId="{2E620AC0-7B19-46EC-9E6D-117FBE4E944E}" type="pres">
      <dgm:prSet presAssocID="{E034F3FC-6EDC-460C-B4EF-41CDFA4C6469}" presName="composite3" presStyleCnt="0"/>
      <dgm:spPr/>
    </dgm:pt>
    <dgm:pt modelId="{6CD46235-835A-48E1-88E1-E9E519870A0B}" type="pres">
      <dgm:prSet presAssocID="{E034F3FC-6EDC-460C-B4EF-41CDFA4C6469}" presName="background3" presStyleLbl="node3" presStyleIdx="2" presStyleCnt="5"/>
      <dgm:spPr/>
    </dgm:pt>
    <dgm:pt modelId="{2D4AB5AF-7BDB-45AC-8CA9-8673978B25E1}" type="pres">
      <dgm:prSet presAssocID="{E034F3FC-6EDC-460C-B4EF-41CDFA4C6469}" presName="text3" presStyleLbl="fgAcc3" presStyleIdx="2" presStyleCnt="5" custScaleX="45338" custScaleY="1307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C5389B-B455-44A0-8AD8-B2B75CC6B550}" type="pres">
      <dgm:prSet presAssocID="{E034F3FC-6EDC-460C-B4EF-41CDFA4C6469}" presName="hierChild4" presStyleCnt="0"/>
      <dgm:spPr/>
    </dgm:pt>
    <dgm:pt modelId="{BFFA1632-77A0-43E0-BE71-EFDB7D6D2434}" type="pres">
      <dgm:prSet presAssocID="{BB372851-3004-4F94-A496-E6594E17461D}" presName="Name23" presStyleLbl="parChTrans1D4" presStyleIdx="1" presStyleCnt="4"/>
      <dgm:spPr/>
      <dgm:t>
        <a:bodyPr/>
        <a:lstStyle/>
        <a:p>
          <a:endParaRPr lang="en-US"/>
        </a:p>
      </dgm:t>
    </dgm:pt>
    <dgm:pt modelId="{396930B9-3C43-46A7-873A-8C6BE92A93DF}" type="pres">
      <dgm:prSet presAssocID="{8CB830AA-E203-47F1-90C9-7A2315074081}" presName="hierRoot4" presStyleCnt="0"/>
      <dgm:spPr/>
    </dgm:pt>
    <dgm:pt modelId="{0B5665F7-ACAD-428E-A48A-15EF24957ABE}" type="pres">
      <dgm:prSet presAssocID="{8CB830AA-E203-47F1-90C9-7A2315074081}" presName="composite4" presStyleCnt="0"/>
      <dgm:spPr/>
    </dgm:pt>
    <dgm:pt modelId="{19771A30-6DC0-41D2-90DC-BFA0B581E8CD}" type="pres">
      <dgm:prSet presAssocID="{8CB830AA-E203-47F1-90C9-7A2315074081}" presName="background4" presStyleLbl="node4" presStyleIdx="1" presStyleCnt="4"/>
      <dgm:spPr/>
    </dgm:pt>
    <dgm:pt modelId="{ADD2C126-1A20-45C3-901F-2D363CE8DAFC}" type="pres">
      <dgm:prSet presAssocID="{8CB830AA-E203-47F1-90C9-7A2315074081}" presName="text4" presStyleLbl="fgAcc4" presStyleIdx="1" presStyleCnt="4" custScaleY="1435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576160-8528-4019-8008-D9B19F0335B5}" type="pres">
      <dgm:prSet presAssocID="{8CB830AA-E203-47F1-90C9-7A2315074081}" presName="hierChild5" presStyleCnt="0"/>
      <dgm:spPr/>
    </dgm:pt>
    <dgm:pt modelId="{651E63A3-863B-4CCB-903F-0AD7FEAE7ABC}" type="pres">
      <dgm:prSet presAssocID="{A60FBF1E-748B-44DE-8489-ECDE19F63AE8}" presName="Name17" presStyleLbl="parChTrans1D3" presStyleIdx="3" presStyleCnt="5"/>
      <dgm:spPr/>
      <dgm:t>
        <a:bodyPr/>
        <a:lstStyle/>
        <a:p>
          <a:endParaRPr lang="en-US"/>
        </a:p>
      </dgm:t>
    </dgm:pt>
    <dgm:pt modelId="{5320E087-3721-4214-BE2E-2E427B583A28}" type="pres">
      <dgm:prSet presAssocID="{A42AEE35-07C5-4994-91EA-3F3ED3DB7024}" presName="hierRoot3" presStyleCnt="0"/>
      <dgm:spPr/>
    </dgm:pt>
    <dgm:pt modelId="{ACBAC7EE-281F-4B17-9291-F42BF17F1130}" type="pres">
      <dgm:prSet presAssocID="{A42AEE35-07C5-4994-91EA-3F3ED3DB7024}" presName="composite3" presStyleCnt="0"/>
      <dgm:spPr/>
    </dgm:pt>
    <dgm:pt modelId="{54B6C25A-03BE-4F20-986E-6ABE5EBB2E63}" type="pres">
      <dgm:prSet presAssocID="{A42AEE35-07C5-4994-91EA-3F3ED3DB7024}" presName="background3" presStyleLbl="node3" presStyleIdx="3" presStyleCnt="5"/>
      <dgm:spPr/>
    </dgm:pt>
    <dgm:pt modelId="{B0463B08-79A2-4BB9-8B8E-3491926DF7B3}" type="pres">
      <dgm:prSet presAssocID="{A42AEE35-07C5-4994-91EA-3F3ED3DB7024}" presName="text3" presStyleLbl="fgAcc3" presStyleIdx="3" presStyleCnt="5" custScaleX="45338" custScaleY="1307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9A4A49-880B-4E9F-8932-6DF2CA0F2993}" type="pres">
      <dgm:prSet presAssocID="{A42AEE35-07C5-4994-91EA-3F3ED3DB7024}" presName="hierChild4" presStyleCnt="0"/>
      <dgm:spPr/>
    </dgm:pt>
    <dgm:pt modelId="{0840AB03-0B3A-4112-87E4-2577DB535A19}" type="pres">
      <dgm:prSet presAssocID="{A54BAAED-C872-4352-A146-8C36602BA64B}" presName="Name23" presStyleLbl="parChTrans1D4" presStyleIdx="2" presStyleCnt="4"/>
      <dgm:spPr/>
      <dgm:t>
        <a:bodyPr/>
        <a:lstStyle/>
        <a:p>
          <a:endParaRPr lang="en-US"/>
        </a:p>
      </dgm:t>
    </dgm:pt>
    <dgm:pt modelId="{70FA34A0-74E8-41E3-9142-D6A85AF0756B}" type="pres">
      <dgm:prSet presAssocID="{0B90C883-A77D-48A8-80D8-28E2F340986E}" presName="hierRoot4" presStyleCnt="0"/>
      <dgm:spPr/>
    </dgm:pt>
    <dgm:pt modelId="{668359C1-B250-4B5B-A0CD-2BF035088798}" type="pres">
      <dgm:prSet presAssocID="{0B90C883-A77D-48A8-80D8-28E2F340986E}" presName="composite4" presStyleCnt="0"/>
      <dgm:spPr/>
    </dgm:pt>
    <dgm:pt modelId="{750C4C77-2D00-4BB5-B35F-FE15E0D9A081}" type="pres">
      <dgm:prSet presAssocID="{0B90C883-A77D-48A8-80D8-28E2F340986E}" presName="background4" presStyleLbl="node4" presStyleIdx="2" presStyleCnt="4"/>
      <dgm:spPr/>
    </dgm:pt>
    <dgm:pt modelId="{A555F0C6-7C0B-4AFC-A661-BD7EEDD8A89F}" type="pres">
      <dgm:prSet presAssocID="{0B90C883-A77D-48A8-80D8-28E2F340986E}" presName="text4" presStyleLbl="fgAcc4" presStyleIdx="2" presStyleCnt="4" custScaleY="1435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0FDC09-89B5-4CF2-80A6-172C8D265713}" type="pres">
      <dgm:prSet presAssocID="{0B90C883-A77D-48A8-80D8-28E2F340986E}" presName="hierChild5" presStyleCnt="0"/>
      <dgm:spPr/>
    </dgm:pt>
    <dgm:pt modelId="{D4C7AD0C-76A8-4332-B978-DB5093B9F760}" type="pres">
      <dgm:prSet presAssocID="{F802E69E-7DB9-4794-B95D-6AA6F9352D0C}" presName="Name17" presStyleLbl="parChTrans1D3" presStyleIdx="4" presStyleCnt="5"/>
      <dgm:spPr/>
      <dgm:t>
        <a:bodyPr/>
        <a:lstStyle/>
        <a:p>
          <a:endParaRPr lang="en-US"/>
        </a:p>
      </dgm:t>
    </dgm:pt>
    <dgm:pt modelId="{E7FB7E59-2B2B-4613-B3DD-4EF3E9D6F4C9}" type="pres">
      <dgm:prSet presAssocID="{A55028E0-81A1-4BD0-AA03-5D79091D9080}" presName="hierRoot3" presStyleCnt="0"/>
      <dgm:spPr/>
    </dgm:pt>
    <dgm:pt modelId="{C6F7A54F-34AA-470A-9656-78EDEB174119}" type="pres">
      <dgm:prSet presAssocID="{A55028E0-81A1-4BD0-AA03-5D79091D9080}" presName="composite3" presStyleCnt="0"/>
      <dgm:spPr/>
    </dgm:pt>
    <dgm:pt modelId="{BC13B1CE-5159-4B04-B752-06D9473A83C3}" type="pres">
      <dgm:prSet presAssocID="{A55028E0-81A1-4BD0-AA03-5D79091D9080}" presName="background3" presStyleLbl="node3" presStyleIdx="4" presStyleCnt="5"/>
      <dgm:spPr/>
    </dgm:pt>
    <dgm:pt modelId="{815333C2-9C96-44D0-9F54-389052607BD4}" type="pres">
      <dgm:prSet presAssocID="{A55028E0-81A1-4BD0-AA03-5D79091D9080}" presName="text3" presStyleLbl="fgAcc3" presStyleIdx="4" presStyleCnt="5" custScaleX="45338" custScaleY="1307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464E67-F712-4C0A-B0B2-AF001B07CEE7}" type="pres">
      <dgm:prSet presAssocID="{A55028E0-81A1-4BD0-AA03-5D79091D9080}" presName="hierChild4" presStyleCnt="0"/>
      <dgm:spPr/>
    </dgm:pt>
    <dgm:pt modelId="{F5A87AFF-D775-477F-946E-F5C5D3A8B9FB}" type="pres">
      <dgm:prSet presAssocID="{F8106D35-F83C-4315-981B-63DCD5D8BBA9}" presName="Name23" presStyleLbl="parChTrans1D4" presStyleIdx="3" presStyleCnt="4"/>
      <dgm:spPr/>
      <dgm:t>
        <a:bodyPr/>
        <a:lstStyle/>
        <a:p>
          <a:endParaRPr lang="en-US"/>
        </a:p>
      </dgm:t>
    </dgm:pt>
    <dgm:pt modelId="{594BBD1F-FC25-4276-8C81-E10B04393626}" type="pres">
      <dgm:prSet presAssocID="{6F7D6F56-4EA8-45F6-BE07-58A23AD22258}" presName="hierRoot4" presStyleCnt="0"/>
      <dgm:spPr/>
    </dgm:pt>
    <dgm:pt modelId="{8D5E029C-061E-4C7E-B221-A8245107B006}" type="pres">
      <dgm:prSet presAssocID="{6F7D6F56-4EA8-45F6-BE07-58A23AD22258}" presName="composite4" presStyleCnt="0"/>
      <dgm:spPr/>
    </dgm:pt>
    <dgm:pt modelId="{BAA8055F-1BCA-447B-A8B4-CC78B8B8141B}" type="pres">
      <dgm:prSet presAssocID="{6F7D6F56-4EA8-45F6-BE07-58A23AD22258}" presName="background4" presStyleLbl="node4" presStyleIdx="3" presStyleCnt="4"/>
      <dgm:spPr/>
    </dgm:pt>
    <dgm:pt modelId="{DB0568D2-97C3-4F5E-92D1-0DD661F320AE}" type="pres">
      <dgm:prSet presAssocID="{6F7D6F56-4EA8-45F6-BE07-58A23AD22258}" presName="text4" presStyleLbl="fgAcc4" presStyleIdx="3" presStyleCnt="4" custScaleY="1435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8125C7-DCA6-4CC1-B64A-6F8CC0B4FE69}" type="pres">
      <dgm:prSet presAssocID="{6F7D6F56-4EA8-45F6-BE07-58A23AD22258}" presName="hierChild5" presStyleCnt="0"/>
      <dgm:spPr/>
    </dgm:pt>
  </dgm:ptLst>
  <dgm:cxnLst>
    <dgm:cxn modelId="{C9695CF0-21F5-42A7-80AB-44DB95F202EA}" type="presOf" srcId="{E034F3FC-6EDC-460C-B4EF-41CDFA4C6469}" destId="{2D4AB5AF-7BDB-45AC-8CA9-8673978B25E1}" srcOrd="0" destOrd="0" presId="urn:microsoft.com/office/officeart/2005/8/layout/hierarchy1"/>
    <dgm:cxn modelId="{B5C71834-B1D1-4582-98FD-E8857670E550}" type="presOf" srcId="{A54BAAED-C872-4352-A146-8C36602BA64B}" destId="{0840AB03-0B3A-4112-87E4-2577DB535A19}" srcOrd="0" destOrd="0" presId="urn:microsoft.com/office/officeart/2005/8/layout/hierarchy1"/>
    <dgm:cxn modelId="{D16ADDCE-1BF9-4B92-B791-A40B2D033C4B}" srcId="{E9143B97-1D0B-44EF-8544-209D52803735}" destId="{A55028E0-81A1-4BD0-AA03-5D79091D9080}" srcOrd="3" destOrd="0" parTransId="{F802E69E-7DB9-4794-B95D-6AA6F9352D0C}" sibTransId="{64F471FD-B371-423F-BB03-3267728A733F}"/>
    <dgm:cxn modelId="{72244BFB-A256-42F3-A8F7-C96E6BFA3F2F}" srcId="{5A8807A7-DC55-4FBF-9BC3-45196A68401F}" destId="{4852963C-DD1C-45CD-B6A7-E5FB6EB65181}" srcOrd="0" destOrd="0" parTransId="{82B4E185-2AB3-48F9-BD3C-E9F6A0D9C384}" sibTransId="{125EE11D-F636-42CF-B691-CDB7C0A2C225}"/>
    <dgm:cxn modelId="{BD3186E1-063E-49F8-9E19-932F73C63C07}" type="presOf" srcId="{2454EF1F-9C25-45A9-985C-5E67EA92D35B}" destId="{65E36A12-7E30-4722-BF83-C47020D17187}" srcOrd="0" destOrd="0" presId="urn:microsoft.com/office/officeart/2005/8/layout/hierarchy1"/>
    <dgm:cxn modelId="{2E278E44-8FD2-4282-AE9B-77906832484C}" type="presOf" srcId="{82B4E185-2AB3-48F9-BD3C-E9F6A0D9C384}" destId="{481E53BC-EAEB-4812-B4C5-3B58FC8E61B8}" srcOrd="0" destOrd="0" presId="urn:microsoft.com/office/officeart/2005/8/layout/hierarchy1"/>
    <dgm:cxn modelId="{19AEF9B7-BFDB-4784-A65C-FA4856EBA9EA}" type="presOf" srcId="{FE1A15E7-5CC7-456F-B0F6-2FFD8770057A}" destId="{C1A983D1-6B0A-48A3-BC29-E9C2A16A1A2D}" srcOrd="0" destOrd="0" presId="urn:microsoft.com/office/officeart/2005/8/layout/hierarchy1"/>
    <dgm:cxn modelId="{FDA2F6D3-1951-4561-B110-B8664158E723}" srcId="{2FA95DE9-79F4-4F90-AFAF-401B0DC3D7A2}" destId="{FEA1DB97-C00C-4172-8E7F-D30581FB9FC1}" srcOrd="0" destOrd="0" parTransId="{BB08E450-2116-4EE8-9855-B7F04AC9B1D0}" sibTransId="{75B30E07-B36B-409F-B9CC-DA112D4624A6}"/>
    <dgm:cxn modelId="{8CE5E6E7-6694-4B9F-97FF-A98C352F4335}" type="presOf" srcId="{4852963C-DD1C-45CD-B6A7-E5FB6EB65181}" destId="{4BAC5854-5BC3-4480-A7FC-02D30F67C4CF}" srcOrd="0" destOrd="0" presId="urn:microsoft.com/office/officeart/2005/8/layout/hierarchy1"/>
    <dgm:cxn modelId="{B78AB20C-BF56-4E34-83D2-862B12816F53}" srcId="{FEA1DB97-C00C-4172-8E7F-D30581FB9FC1}" destId="{4603C9C4-146B-4FF8-ADCD-DA9BE045497C}" srcOrd="0" destOrd="0" parTransId="{2454EF1F-9C25-45A9-985C-5E67EA92D35B}" sibTransId="{6B39AC4B-35CD-4090-BB6A-316D8E1FF343}"/>
    <dgm:cxn modelId="{47F7D749-88BE-48BF-AFEF-4E87D198D35E}" type="presOf" srcId="{4603C9C4-146B-4FF8-ADCD-DA9BE045497C}" destId="{8F1D96BB-AF2A-4B7B-A65C-B747FFE9F88F}" srcOrd="0" destOrd="0" presId="urn:microsoft.com/office/officeart/2005/8/layout/hierarchy1"/>
    <dgm:cxn modelId="{B5742780-58C8-4F90-948C-2DB1CB0204B3}" type="presOf" srcId="{2FA95DE9-79F4-4F90-AFAF-401B0DC3D7A2}" destId="{2C32ADB6-7AEC-46E1-82E9-658252D8AC98}" srcOrd="0" destOrd="0" presId="urn:microsoft.com/office/officeart/2005/8/layout/hierarchy1"/>
    <dgm:cxn modelId="{28766932-71A4-4A12-805D-E84514B21245}" type="presOf" srcId="{E9143B97-1D0B-44EF-8544-209D52803735}" destId="{1A6FE41F-5844-48FC-B9D1-BA368AD6DF96}" srcOrd="0" destOrd="0" presId="urn:microsoft.com/office/officeart/2005/8/layout/hierarchy1"/>
    <dgm:cxn modelId="{249D3755-F4AC-4CB0-B835-2C2BBD115164}" type="presOf" srcId="{8CB830AA-E203-47F1-90C9-7A2315074081}" destId="{ADD2C126-1A20-45C3-901F-2D363CE8DAFC}" srcOrd="0" destOrd="0" presId="urn:microsoft.com/office/officeart/2005/8/layout/hierarchy1"/>
    <dgm:cxn modelId="{85EA5C68-CD64-490F-9F99-EFC9C9448E82}" srcId="{E9143B97-1D0B-44EF-8544-209D52803735}" destId="{5A8807A7-DC55-4FBF-9BC3-45196A68401F}" srcOrd="0" destOrd="0" parTransId="{4B864CF3-9887-47C0-96F5-793F7168C2ED}" sibTransId="{95D174D1-3FD3-478A-9660-F7EB1EA16A84}"/>
    <dgm:cxn modelId="{2B95D699-B27E-4DC9-9A8D-256FC3BBE4BE}" type="presOf" srcId="{6F7D6F56-4EA8-45F6-BE07-58A23AD22258}" destId="{DB0568D2-97C3-4F5E-92D1-0DD661F320AE}" srcOrd="0" destOrd="0" presId="urn:microsoft.com/office/officeart/2005/8/layout/hierarchy1"/>
    <dgm:cxn modelId="{8D022EA4-21FF-4F34-B32A-63C9F37D43CB}" type="presOf" srcId="{F8106D35-F83C-4315-981B-63DCD5D8BBA9}" destId="{F5A87AFF-D775-477F-946E-F5C5D3A8B9FB}" srcOrd="0" destOrd="0" presId="urn:microsoft.com/office/officeart/2005/8/layout/hierarchy1"/>
    <dgm:cxn modelId="{4C438FAC-43CB-4FA1-A0EB-2A341575855E}" srcId="{E9143B97-1D0B-44EF-8544-209D52803735}" destId="{A42AEE35-07C5-4994-91EA-3F3ED3DB7024}" srcOrd="2" destOrd="0" parTransId="{A60FBF1E-748B-44DE-8489-ECDE19F63AE8}" sibTransId="{CA1332E6-FF3D-4008-8EBD-EE1373AF6AC0}"/>
    <dgm:cxn modelId="{992F6FF0-9DF7-4527-9A60-ECAFB217503D}" srcId="{FEA1DB97-C00C-4172-8E7F-D30581FB9FC1}" destId="{E9143B97-1D0B-44EF-8544-209D52803735}" srcOrd="1" destOrd="0" parTransId="{19E38249-FE5E-4C14-99DE-5E6DC3A48EC9}" sibTransId="{1033D9C7-D525-45CB-AFBA-076D5C470A7E}"/>
    <dgm:cxn modelId="{A73A9AF2-6018-4923-B9BE-DB0B8314E26D}" type="presOf" srcId="{4B864CF3-9887-47C0-96F5-793F7168C2ED}" destId="{ADD13CF2-AE52-47D0-96F5-9641E7970F7A}" srcOrd="0" destOrd="0" presId="urn:microsoft.com/office/officeart/2005/8/layout/hierarchy1"/>
    <dgm:cxn modelId="{E7C79F34-C205-4D17-8382-9FB7AECD07D3}" srcId="{4603C9C4-146B-4FF8-ADCD-DA9BE045497C}" destId="{FE1A15E7-5CC7-456F-B0F6-2FFD8770057A}" srcOrd="0" destOrd="0" parTransId="{AFA0B177-FA68-4CB9-AEC5-BC0527926882}" sibTransId="{58936C65-2B27-4748-BD4A-DB337F3681D5}"/>
    <dgm:cxn modelId="{54034C56-1167-46F0-B5FC-70EE4B295830}" srcId="{E034F3FC-6EDC-460C-B4EF-41CDFA4C6469}" destId="{8CB830AA-E203-47F1-90C9-7A2315074081}" srcOrd="0" destOrd="0" parTransId="{BB372851-3004-4F94-A496-E6594E17461D}" sibTransId="{CD7FF122-3770-44BE-AB94-75A4C33253C5}"/>
    <dgm:cxn modelId="{25372F1A-82E4-4A61-9E58-C628F8DAC3D3}" srcId="{E9143B97-1D0B-44EF-8544-209D52803735}" destId="{E034F3FC-6EDC-460C-B4EF-41CDFA4C6469}" srcOrd="1" destOrd="0" parTransId="{E6D167BE-F8F8-42F2-A844-B39888162470}" sibTransId="{D309881A-D41D-4B3B-9E78-8EE055BC4CDD}"/>
    <dgm:cxn modelId="{3AEFB46A-B56B-44A0-B241-46A715B98C72}" type="presOf" srcId="{A42AEE35-07C5-4994-91EA-3F3ED3DB7024}" destId="{B0463B08-79A2-4BB9-8B8E-3491926DF7B3}" srcOrd="0" destOrd="0" presId="urn:microsoft.com/office/officeart/2005/8/layout/hierarchy1"/>
    <dgm:cxn modelId="{6AAE8CAA-036A-4F87-9E7F-9110BBA48DB0}" type="presOf" srcId="{E6D167BE-F8F8-42F2-A844-B39888162470}" destId="{384FDFED-2F1C-48DB-B9DB-6D73E71E6E6A}" srcOrd="0" destOrd="0" presId="urn:microsoft.com/office/officeart/2005/8/layout/hierarchy1"/>
    <dgm:cxn modelId="{79771632-D295-4CFC-B848-2CB10E4BB229}" type="presOf" srcId="{0B90C883-A77D-48A8-80D8-28E2F340986E}" destId="{A555F0C6-7C0B-4AFC-A661-BD7EEDD8A89F}" srcOrd="0" destOrd="0" presId="urn:microsoft.com/office/officeart/2005/8/layout/hierarchy1"/>
    <dgm:cxn modelId="{64158A84-D431-4163-987D-CC42321435B0}" type="presOf" srcId="{AFA0B177-FA68-4CB9-AEC5-BC0527926882}" destId="{2DB89ED4-0C3F-4B64-A652-23AC0520B8B9}" srcOrd="0" destOrd="0" presId="urn:microsoft.com/office/officeart/2005/8/layout/hierarchy1"/>
    <dgm:cxn modelId="{3DF35801-A559-4B3E-A2D9-C3E05C75E70C}" type="presOf" srcId="{BB372851-3004-4F94-A496-E6594E17461D}" destId="{BFFA1632-77A0-43E0-BE71-EFDB7D6D2434}" srcOrd="0" destOrd="0" presId="urn:microsoft.com/office/officeart/2005/8/layout/hierarchy1"/>
    <dgm:cxn modelId="{27C944F9-73F0-4411-9ED8-AB0E3A42B354}" type="presOf" srcId="{FEA1DB97-C00C-4172-8E7F-D30581FB9FC1}" destId="{47576866-6438-4DE8-8AE9-4C3C85D3A151}" srcOrd="0" destOrd="0" presId="urn:microsoft.com/office/officeart/2005/8/layout/hierarchy1"/>
    <dgm:cxn modelId="{7F8FCE1B-6507-4C3F-9E17-1D4A97962D2A}" type="presOf" srcId="{19E38249-FE5E-4C14-99DE-5E6DC3A48EC9}" destId="{EE151713-B249-4E00-825A-D4FF31414B59}" srcOrd="0" destOrd="0" presId="urn:microsoft.com/office/officeart/2005/8/layout/hierarchy1"/>
    <dgm:cxn modelId="{D2B3FAFE-B35D-4458-8AB0-B5A699385158}" srcId="{A42AEE35-07C5-4994-91EA-3F3ED3DB7024}" destId="{0B90C883-A77D-48A8-80D8-28E2F340986E}" srcOrd="0" destOrd="0" parTransId="{A54BAAED-C872-4352-A146-8C36602BA64B}" sibTransId="{91D92D15-57D6-45DC-ACAC-46F958AB968E}"/>
    <dgm:cxn modelId="{D0F7D620-8727-4497-BA74-BDD1825EA714}" srcId="{A55028E0-81A1-4BD0-AA03-5D79091D9080}" destId="{6F7D6F56-4EA8-45F6-BE07-58A23AD22258}" srcOrd="0" destOrd="0" parTransId="{F8106D35-F83C-4315-981B-63DCD5D8BBA9}" sibTransId="{099CAD46-D709-4E56-A41D-5C9EB1D48102}"/>
    <dgm:cxn modelId="{EFF2E360-F613-421F-9CA8-C5E7FFEBA21B}" type="presOf" srcId="{F802E69E-7DB9-4794-B95D-6AA6F9352D0C}" destId="{D4C7AD0C-76A8-4332-B978-DB5093B9F760}" srcOrd="0" destOrd="0" presId="urn:microsoft.com/office/officeart/2005/8/layout/hierarchy1"/>
    <dgm:cxn modelId="{4A94FD87-72D8-4C92-8085-2E1FB6D8C9F0}" type="presOf" srcId="{A60FBF1E-748B-44DE-8489-ECDE19F63AE8}" destId="{651E63A3-863B-4CCB-903F-0AD7FEAE7ABC}" srcOrd="0" destOrd="0" presId="urn:microsoft.com/office/officeart/2005/8/layout/hierarchy1"/>
    <dgm:cxn modelId="{AEC6975E-DBD7-4F97-981B-7A85DA3B4001}" type="presOf" srcId="{A55028E0-81A1-4BD0-AA03-5D79091D9080}" destId="{815333C2-9C96-44D0-9F54-389052607BD4}" srcOrd="0" destOrd="0" presId="urn:microsoft.com/office/officeart/2005/8/layout/hierarchy1"/>
    <dgm:cxn modelId="{727071F3-6A30-4D42-828E-8869ACD25F01}" type="presOf" srcId="{5A8807A7-DC55-4FBF-9BC3-45196A68401F}" destId="{F94462BE-1454-4A0D-9D1D-0F03C48CE269}" srcOrd="0" destOrd="0" presId="urn:microsoft.com/office/officeart/2005/8/layout/hierarchy1"/>
    <dgm:cxn modelId="{6437564D-9156-49EB-BF7E-F165410F69DD}" type="presParOf" srcId="{2C32ADB6-7AEC-46E1-82E9-658252D8AC98}" destId="{BE5CEBA9-2F13-4EE5-8A46-67380C2575F0}" srcOrd="0" destOrd="0" presId="urn:microsoft.com/office/officeart/2005/8/layout/hierarchy1"/>
    <dgm:cxn modelId="{A13838CD-C07B-4C11-886C-7FD48BCA3460}" type="presParOf" srcId="{BE5CEBA9-2F13-4EE5-8A46-67380C2575F0}" destId="{0AE9F56A-D2C5-4CD9-B7FE-CD5621C4A6CE}" srcOrd="0" destOrd="0" presId="urn:microsoft.com/office/officeart/2005/8/layout/hierarchy1"/>
    <dgm:cxn modelId="{33FC7B25-12C7-4ED2-B47E-1D1D6BDAA460}" type="presParOf" srcId="{0AE9F56A-D2C5-4CD9-B7FE-CD5621C4A6CE}" destId="{1B0179C4-D1AF-4D69-B6E6-BB521277799E}" srcOrd="0" destOrd="0" presId="urn:microsoft.com/office/officeart/2005/8/layout/hierarchy1"/>
    <dgm:cxn modelId="{EC295CE5-37B8-4F5F-A008-1458054D28BB}" type="presParOf" srcId="{0AE9F56A-D2C5-4CD9-B7FE-CD5621C4A6CE}" destId="{47576866-6438-4DE8-8AE9-4C3C85D3A151}" srcOrd="1" destOrd="0" presId="urn:microsoft.com/office/officeart/2005/8/layout/hierarchy1"/>
    <dgm:cxn modelId="{BD2AB72E-2383-4CDF-9F30-7C6B7F9FBB13}" type="presParOf" srcId="{BE5CEBA9-2F13-4EE5-8A46-67380C2575F0}" destId="{628B6D93-B3A5-45AB-8A10-AFC3CF4AC042}" srcOrd="1" destOrd="0" presId="urn:microsoft.com/office/officeart/2005/8/layout/hierarchy1"/>
    <dgm:cxn modelId="{6C7DC092-8E4E-401C-AB52-7F9458C841E2}" type="presParOf" srcId="{628B6D93-B3A5-45AB-8A10-AFC3CF4AC042}" destId="{65E36A12-7E30-4722-BF83-C47020D17187}" srcOrd="0" destOrd="0" presId="urn:microsoft.com/office/officeart/2005/8/layout/hierarchy1"/>
    <dgm:cxn modelId="{3F1EC118-6F30-4CE6-B0EF-731B95834FAB}" type="presParOf" srcId="{628B6D93-B3A5-45AB-8A10-AFC3CF4AC042}" destId="{B95BA14B-BE3B-4029-83C7-9CDED1A2B7D9}" srcOrd="1" destOrd="0" presId="urn:microsoft.com/office/officeart/2005/8/layout/hierarchy1"/>
    <dgm:cxn modelId="{73AD9F55-5469-483E-B48C-6C2521457C89}" type="presParOf" srcId="{B95BA14B-BE3B-4029-83C7-9CDED1A2B7D9}" destId="{5990F38A-3C10-45A6-A7DA-F37D1284DF2A}" srcOrd="0" destOrd="0" presId="urn:microsoft.com/office/officeart/2005/8/layout/hierarchy1"/>
    <dgm:cxn modelId="{8F2944BB-C60C-4D14-B440-0FE7DCBF8336}" type="presParOf" srcId="{5990F38A-3C10-45A6-A7DA-F37D1284DF2A}" destId="{56BB0B78-3645-47FA-987B-79711165EC2A}" srcOrd="0" destOrd="0" presId="urn:microsoft.com/office/officeart/2005/8/layout/hierarchy1"/>
    <dgm:cxn modelId="{74E8E60D-8B88-4A46-92C9-8F7008C1A8C1}" type="presParOf" srcId="{5990F38A-3C10-45A6-A7DA-F37D1284DF2A}" destId="{8F1D96BB-AF2A-4B7B-A65C-B747FFE9F88F}" srcOrd="1" destOrd="0" presId="urn:microsoft.com/office/officeart/2005/8/layout/hierarchy1"/>
    <dgm:cxn modelId="{30364C6A-AB87-41DF-9070-AE6FCFCB7C5F}" type="presParOf" srcId="{B95BA14B-BE3B-4029-83C7-9CDED1A2B7D9}" destId="{B2B11C6A-399E-4C01-B333-3FBAF07CAA29}" srcOrd="1" destOrd="0" presId="urn:microsoft.com/office/officeart/2005/8/layout/hierarchy1"/>
    <dgm:cxn modelId="{BDD86C31-1909-4F7F-AABC-E3DE01837281}" type="presParOf" srcId="{B2B11C6A-399E-4C01-B333-3FBAF07CAA29}" destId="{2DB89ED4-0C3F-4B64-A652-23AC0520B8B9}" srcOrd="0" destOrd="0" presId="urn:microsoft.com/office/officeart/2005/8/layout/hierarchy1"/>
    <dgm:cxn modelId="{1329DE6C-CB8B-4268-8AA0-0E5BC1B62D88}" type="presParOf" srcId="{B2B11C6A-399E-4C01-B333-3FBAF07CAA29}" destId="{704F7E8C-79C3-4ACD-962C-6976D9C6EBFD}" srcOrd="1" destOrd="0" presId="urn:microsoft.com/office/officeart/2005/8/layout/hierarchy1"/>
    <dgm:cxn modelId="{ED9E58E0-8A7D-4F10-8377-AC37DB39D6BC}" type="presParOf" srcId="{704F7E8C-79C3-4ACD-962C-6976D9C6EBFD}" destId="{54AADDFA-D641-4D6F-AF85-D198124225B5}" srcOrd="0" destOrd="0" presId="urn:microsoft.com/office/officeart/2005/8/layout/hierarchy1"/>
    <dgm:cxn modelId="{8BF9935A-0974-4105-9B9D-1DC00EAFC551}" type="presParOf" srcId="{54AADDFA-D641-4D6F-AF85-D198124225B5}" destId="{64CA6CAB-1B8A-4D0C-A92A-A4A8C30953A9}" srcOrd="0" destOrd="0" presId="urn:microsoft.com/office/officeart/2005/8/layout/hierarchy1"/>
    <dgm:cxn modelId="{338D172D-12DD-4244-AA77-FF49A1DE5440}" type="presParOf" srcId="{54AADDFA-D641-4D6F-AF85-D198124225B5}" destId="{C1A983D1-6B0A-48A3-BC29-E9C2A16A1A2D}" srcOrd="1" destOrd="0" presId="urn:microsoft.com/office/officeart/2005/8/layout/hierarchy1"/>
    <dgm:cxn modelId="{06C8A707-66F6-472E-B718-AA74938EBE8C}" type="presParOf" srcId="{704F7E8C-79C3-4ACD-962C-6976D9C6EBFD}" destId="{BB4DD403-BD00-46D7-857C-1351ADE7C3D5}" srcOrd="1" destOrd="0" presId="urn:microsoft.com/office/officeart/2005/8/layout/hierarchy1"/>
    <dgm:cxn modelId="{3122D6D1-E25C-4A0F-9D58-8652FFC86BA9}" type="presParOf" srcId="{628B6D93-B3A5-45AB-8A10-AFC3CF4AC042}" destId="{EE151713-B249-4E00-825A-D4FF31414B59}" srcOrd="2" destOrd="0" presId="urn:microsoft.com/office/officeart/2005/8/layout/hierarchy1"/>
    <dgm:cxn modelId="{DA5B3678-A745-411B-9589-69AD6F7AF9CB}" type="presParOf" srcId="{628B6D93-B3A5-45AB-8A10-AFC3CF4AC042}" destId="{0E9D0B86-5397-4D2B-90AC-B9190E40E43C}" srcOrd="3" destOrd="0" presId="urn:microsoft.com/office/officeart/2005/8/layout/hierarchy1"/>
    <dgm:cxn modelId="{7DD0652E-0C03-4BCA-85EB-5C0A555A57B6}" type="presParOf" srcId="{0E9D0B86-5397-4D2B-90AC-B9190E40E43C}" destId="{07EC2C84-8C99-467F-A6BA-5B0BFCD8A8C2}" srcOrd="0" destOrd="0" presId="urn:microsoft.com/office/officeart/2005/8/layout/hierarchy1"/>
    <dgm:cxn modelId="{DB0CA21D-D1DF-480B-9156-4E7006B832A6}" type="presParOf" srcId="{07EC2C84-8C99-467F-A6BA-5B0BFCD8A8C2}" destId="{4417E120-3FBE-4AD0-8D63-C24C6AA7FC10}" srcOrd="0" destOrd="0" presId="urn:microsoft.com/office/officeart/2005/8/layout/hierarchy1"/>
    <dgm:cxn modelId="{B09B8A19-4B29-465F-9E37-2D60C849A7A4}" type="presParOf" srcId="{07EC2C84-8C99-467F-A6BA-5B0BFCD8A8C2}" destId="{1A6FE41F-5844-48FC-B9D1-BA368AD6DF96}" srcOrd="1" destOrd="0" presId="urn:microsoft.com/office/officeart/2005/8/layout/hierarchy1"/>
    <dgm:cxn modelId="{3CDC0949-E207-4D49-90C0-EC47F646F277}" type="presParOf" srcId="{0E9D0B86-5397-4D2B-90AC-B9190E40E43C}" destId="{E65D6F39-C240-4B48-9692-A61C74C6C079}" srcOrd="1" destOrd="0" presId="urn:microsoft.com/office/officeart/2005/8/layout/hierarchy1"/>
    <dgm:cxn modelId="{E4955601-197D-4D96-82C7-861D6C60B4A4}" type="presParOf" srcId="{E65D6F39-C240-4B48-9692-A61C74C6C079}" destId="{ADD13CF2-AE52-47D0-96F5-9641E7970F7A}" srcOrd="0" destOrd="0" presId="urn:microsoft.com/office/officeart/2005/8/layout/hierarchy1"/>
    <dgm:cxn modelId="{FF5D8369-D882-496D-AA5F-63D245AB8F2E}" type="presParOf" srcId="{E65D6F39-C240-4B48-9692-A61C74C6C079}" destId="{E7780C22-4E34-475F-B85C-9E254B546FF3}" srcOrd="1" destOrd="0" presId="urn:microsoft.com/office/officeart/2005/8/layout/hierarchy1"/>
    <dgm:cxn modelId="{6AC2F0E8-6F14-4B33-A942-AE58462FAD6F}" type="presParOf" srcId="{E7780C22-4E34-475F-B85C-9E254B546FF3}" destId="{77332620-76AD-4A44-85F6-A68EF272B251}" srcOrd="0" destOrd="0" presId="urn:microsoft.com/office/officeart/2005/8/layout/hierarchy1"/>
    <dgm:cxn modelId="{B857DE4D-2028-495B-B660-0824CC2DDBD4}" type="presParOf" srcId="{77332620-76AD-4A44-85F6-A68EF272B251}" destId="{CBEC9B7F-EDB0-479E-A0F2-1A479265CC30}" srcOrd="0" destOrd="0" presId="urn:microsoft.com/office/officeart/2005/8/layout/hierarchy1"/>
    <dgm:cxn modelId="{89DB2633-F147-4A8D-9247-A4C11C8C709F}" type="presParOf" srcId="{77332620-76AD-4A44-85F6-A68EF272B251}" destId="{F94462BE-1454-4A0D-9D1D-0F03C48CE269}" srcOrd="1" destOrd="0" presId="urn:microsoft.com/office/officeart/2005/8/layout/hierarchy1"/>
    <dgm:cxn modelId="{68400FAE-FC77-4E9D-A789-2876CC67EAE0}" type="presParOf" srcId="{E7780C22-4E34-475F-B85C-9E254B546FF3}" destId="{2A17FD49-4DDF-4272-9A4B-3A06575FEB67}" srcOrd="1" destOrd="0" presId="urn:microsoft.com/office/officeart/2005/8/layout/hierarchy1"/>
    <dgm:cxn modelId="{29144680-7C2C-46B3-9923-46BA003F2A6F}" type="presParOf" srcId="{2A17FD49-4DDF-4272-9A4B-3A06575FEB67}" destId="{481E53BC-EAEB-4812-B4C5-3B58FC8E61B8}" srcOrd="0" destOrd="0" presId="urn:microsoft.com/office/officeart/2005/8/layout/hierarchy1"/>
    <dgm:cxn modelId="{B18AC209-E199-4C3A-917E-53E503DD0B5E}" type="presParOf" srcId="{2A17FD49-4DDF-4272-9A4B-3A06575FEB67}" destId="{4617AD65-CDF5-45A3-88A3-1DC9A7104C10}" srcOrd="1" destOrd="0" presId="urn:microsoft.com/office/officeart/2005/8/layout/hierarchy1"/>
    <dgm:cxn modelId="{D5A2777A-6EBF-4E9B-B47F-6EBA5A1321E2}" type="presParOf" srcId="{4617AD65-CDF5-45A3-88A3-1DC9A7104C10}" destId="{89E4C655-6ACC-4C4A-9AFC-AC7F8B12929F}" srcOrd="0" destOrd="0" presId="urn:microsoft.com/office/officeart/2005/8/layout/hierarchy1"/>
    <dgm:cxn modelId="{A936F630-D367-4BCD-9101-9995B8751594}" type="presParOf" srcId="{89E4C655-6ACC-4C4A-9AFC-AC7F8B12929F}" destId="{ACA6CD43-3D34-4621-90A0-5D7C22F4F78B}" srcOrd="0" destOrd="0" presId="urn:microsoft.com/office/officeart/2005/8/layout/hierarchy1"/>
    <dgm:cxn modelId="{10990914-EC45-447B-97E9-7ED7F47868C1}" type="presParOf" srcId="{89E4C655-6ACC-4C4A-9AFC-AC7F8B12929F}" destId="{4BAC5854-5BC3-4480-A7FC-02D30F67C4CF}" srcOrd="1" destOrd="0" presId="urn:microsoft.com/office/officeart/2005/8/layout/hierarchy1"/>
    <dgm:cxn modelId="{E83AD7BC-F03D-488F-B980-081FED535733}" type="presParOf" srcId="{4617AD65-CDF5-45A3-88A3-1DC9A7104C10}" destId="{7911941F-3FF7-43BE-8C94-6B6A65106AE9}" srcOrd="1" destOrd="0" presId="urn:microsoft.com/office/officeart/2005/8/layout/hierarchy1"/>
    <dgm:cxn modelId="{64BFC595-B28B-4685-B86B-5A1721106959}" type="presParOf" srcId="{E65D6F39-C240-4B48-9692-A61C74C6C079}" destId="{384FDFED-2F1C-48DB-B9DB-6D73E71E6E6A}" srcOrd="2" destOrd="0" presId="urn:microsoft.com/office/officeart/2005/8/layout/hierarchy1"/>
    <dgm:cxn modelId="{BB52AC51-A5FF-49B2-8E47-4E3EFD803207}" type="presParOf" srcId="{E65D6F39-C240-4B48-9692-A61C74C6C079}" destId="{76C46AA5-82A7-4F40-B807-CA85946E4EB1}" srcOrd="3" destOrd="0" presId="urn:microsoft.com/office/officeart/2005/8/layout/hierarchy1"/>
    <dgm:cxn modelId="{FF74FD3E-A20F-4673-9B17-7DAD62135B1E}" type="presParOf" srcId="{76C46AA5-82A7-4F40-B807-CA85946E4EB1}" destId="{2E620AC0-7B19-46EC-9E6D-117FBE4E944E}" srcOrd="0" destOrd="0" presId="urn:microsoft.com/office/officeart/2005/8/layout/hierarchy1"/>
    <dgm:cxn modelId="{5B28E7DF-77CC-47C3-84B3-08FBA3F616AE}" type="presParOf" srcId="{2E620AC0-7B19-46EC-9E6D-117FBE4E944E}" destId="{6CD46235-835A-48E1-88E1-E9E519870A0B}" srcOrd="0" destOrd="0" presId="urn:microsoft.com/office/officeart/2005/8/layout/hierarchy1"/>
    <dgm:cxn modelId="{B2598F6C-74F8-4758-B296-8F5CD71F6FFD}" type="presParOf" srcId="{2E620AC0-7B19-46EC-9E6D-117FBE4E944E}" destId="{2D4AB5AF-7BDB-45AC-8CA9-8673978B25E1}" srcOrd="1" destOrd="0" presId="urn:microsoft.com/office/officeart/2005/8/layout/hierarchy1"/>
    <dgm:cxn modelId="{C938EBCA-54A7-43D4-A93D-67630D92FE14}" type="presParOf" srcId="{76C46AA5-82A7-4F40-B807-CA85946E4EB1}" destId="{58C5389B-B455-44A0-8AD8-B2B75CC6B550}" srcOrd="1" destOrd="0" presId="urn:microsoft.com/office/officeart/2005/8/layout/hierarchy1"/>
    <dgm:cxn modelId="{B934B992-EB51-45C2-9700-3DA26403FB07}" type="presParOf" srcId="{58C5389B-B455-44A0-8AD8-B2B75CC6B550}" destId="{BFFA1632-77A0-43E0-BE71-EFDB7D6D2434}" srcOrd="0" destOrd="0" presId="urn:microsoft.com/office/officeart/2005/8/layout/hierarchy1"/>
    <dgm:cxn modelId="{A2EF9D92-4005-426A-9B33-A05E1EA2FF5F}" type="presParOf" srcId="{58C5389B-B455-44A0-8AD8-B2B75CC6B550}" destId="{396930B9-3C43-46A7-873A-8C6BE92A93DF}" srcOrd="1" destOrd="0" presId="urn:microsoft.com/office/officeart/2005/8/layout/hierarchy1"/>
    <dgm:cxn modelId="{A830930F-62B5-4CE2-B42B-AE8BE828C169}" type="presParOf" srcId="{396930B9-3C43-46A7-873A-8C6BE92A93DF}" destId="{0B5665F7-ACAD-428E-A48A-15EF24957ABE}" srcOrd="0" destOrd="0" presId="urn:microsoft.com/office/officeart/2005/8/layout/hierarchy1"/>
    <dgm:cxn modelId="{57D3A310-B48C-4F77-A12F-9C88F1DC566B}" type="presParOf" srcId="{0B5665F7-ACAD-428E-A48A-15EF24957ABE}" destId="{19771A30-6DC0-41D2-90DC-BFA0B581E8CD}" srcOrd="0" destOrd="0" presId="urn:microsoft.com/office/officeart/2005/8/layout/hierarchy1"/>
    <dgm:cxn modelId="{C2F389EF-B849-40E2-B338-C31A87055B7D}" type="presParOf" srcId="{0B5665F7-ACAD-428E-A48A-15EF24957ABE}" destId="{ADD2C126-1A20-45C3-901F-2D363CE8DAFC}" srcOrd="1" destOrd="0" presId="urn:microsoft.com/office/officeart/2005/8/layout/hierarchy1"/>
    <dgm:cxn modelId="{111DE9BF-2CE2-4192-9585-2146221A5386}" type="presParOf" srcId="{396930B9-3C43-46A7-873A-8C6BE92A93DF}" destId="{6E576160-8528-4019-8008-D9B19F0335B5}" srcOrd="1" destOrd="0" presId="urn:microsoft.com/office/officeart/2005/8/layout/hierarchy1"/>
    <dgm:cxn modelId="{966CD262-3949-43B8-A6F0-8539B021B701}" type="presParOf" srcId="{E65D6F39-C240-4B48-9692-A61C74C6C079}" destId="{651E63A3-863B-4CCB-903F-0AD7FEAE7ABC}" srcOrd="4" destOrd="0" presId="urn:microsoft.com/office/officeart/2005/8/layout/hierarchy1"/>
    <dgm:cxn modelId="{92435142-D227-4434-A62F-950FD6D3D2CF}" type="presParOf" srcId="{E65D6F39-C240-4B48-9692-A61C74C6C079}" destId="{5320E087-3721-4214-BE2E-2E427B583A28}" srcOrd="5" destOrd="0" presId="urn:microsoft.com/office/officeart/2005/8/layout/hierarchy1"/>
    <dgm:cxn modelId="{0A66B7EC-C836-45B7-B4FC-3FA2992125CD}" type="presParOf" srcId="{5320E087-3721-4214-BE2E-2E427B583A28}" destId="{ACBAC7EE-281F-4B17-9291-F42BF17F1130}" srcOrd="0" destOrd="0" presId="urn:microsoft.com/office/officeart/2005/8/layout/hierarchy1"/>
    <dgm:cxn modelId="{E068733D-0FFA-427E-9835-59E600B4B818}" type="presParOf" srcId="{ACBAC7EE-281F-4B17-9291-F42BF17F1130}" destId="{54B6C25A-03BE-4F20-986E-6ABE5EBB2E63}" srcOrd="0" destOrd="0" presId="urn:microsoft.com/office/officeart/2005/8/layout/hierarchy1"/>
    <dgm:cxn modelId="{DF82E054-71D4-4FDA-B5CA-C5B6DEABE1AE}" type="presParOf" srcId="{ACBAC7EE-281F-4B17-9291-F42BF17F1130}" destId="{B0463B08-79A2-4BB9-8B8E-3491926DF7B3}" srcOrd="1" destOrd="0" presId="urn:microsoft.com/office/officeart/2005/8/layout/hierarchy1"/>
    <dgm:cxn modelId="{E8DD6102-E09E-4B85-AFD9-918BE6EDFB8F}" type="presParOf" srcId="{5320E087-3721-4214-BE2E-2E427B583A28}" destId="{999A4A49-880B-4E9F-8932-6DF2CA0F2993}" srcOrd="1" destOrd="0" presId="urn:microsoft.com/office/officeart/2005/8/layout/hierarchy1"/>
    <dgm:cxn modelId="{AAF71935-C891-404C-B4AB-3905C9D26973}" type="presParOf" srcId="{999A4A49-880B-4E9F-8932-6DF2CA0F2993}" destId="{0840AB03-0B3A-4112-87E4-2577DB535A19}" srcOrd="0" destOrd="0" presId="urn:microsoft.com/office/officeart/2005/8/layout/hierarchy1"/>
    <dgm:cxn modelId="{99D7B4B6-981C-43C4-B257-642C40C78D4D}" type="presParOf" srcId="{999A4A49-880B-4E9F-8932-6DF2CA0F2993}" destId="{70FA34A0-74E8-41E3-9142-D6A85AF0756B}" srcOrd="1" destOrd="0" presId="urn:microsoft.com/office/officeart/2005/8/layout/hierarchy1"/>
    <dgm:cxn modelId="{2B00B5BC-6942-4509-8E2C-78E5BD8DF89D}" type="presParOf" srcId="{70FA34A0-74E8-41E3-9142-D6A85AF0756B}" destId="{668359C1-B250-4B5B-A0CD-2BF035088798}" srcOrd="0" destOrd="0" presId="urn:microsoft.com/office/officeart/2005/8/layout/hierarchy1"/>
    <dgm:cxn modelId="{DAB55775-B5DA-479A-BE13-995E332B53A9}" type="presParOf" srcId="{668359C1-B250-4B5B-A0CD-2BF035088798}" destId="{750C4C77-2D00-4BB5-B35F-FE15E0D9A081}" srcOrd="0" destOrd="0" presId="urn:microsoft.com/office/officeart/2005/8/layout/hierarchy1"/>
    <dgm:cxn modelId="{652BF758-F705-4C4B-AE27-14A0A7670F54}" type="presParOf" srcId="{668359C1-B250-4B5B-A0CD-2BF035088798}" destId="{A555F0C6-7C0B-4AFC-A661-BD7EEDD8A89F}" srcOrd="1" destOrd="0" presId="urn:microsoft.com/office/officeart/2005/8/layout/hierarchy1"/>
    <dgm:cxn modelId="{ECDDD2E6-5965-4A56-82A2-9FB8A76EAD58}" type="presParOf" srcId="{70FA34A0-74E8-41E3-9142-D6A85AF0756B}" destId="{F70FDC09-89B5-4CF2-80A6-172C8D265713}" srcOrd="1" destOrd="0" presId="urn:microsoft.com/office/officeart/2005/8/layout/hierarchy1"/>
    <dgm:cxn modelId="{B98CCA04-AC70-4D69-9B50-EAF00792565E}" type="presParOf" srcId="{E65D6F39-C240-4B48-9692-A61C74C6C079}" destId="{D4C7AD0C-76A8-4332-B978-DB5093B9F760}" srcOrd="6" destOrd="0" presId="urn:microsoft.com/office/officeart/2005/8/layout/hierarchy1"/>
    <dgm:cxn modelId="{97350607-D698-4904-A568-570FBAC6ACBE}" type="presParOf" srcId="{E65D6F39-C240-4B48-9692-A61C74C6C079}" destId="{E7FB7E59-2B2B-4613-B3DD-4EF3E9D6F4C9}" srcOrd="7" destOrd="0" presId="urn:microsoft.com/office/officeart/2005/8/layout/hierarchy1"/>
    <dgm:cxn modelId="{9A9F92E7-A75A-4203-8852-810A738023C1}" type="presParOf" srcId="{E7FB7E59-2B2B-4613-B3DD-4EF3E9D6F4C9}" destId="{C6F7A54F-34AA-470A-9656-78EDEB174119}" srcOrd="0" destOrd="0" presId="urn:microsoft.com/office/officeart/2005/8/layout/hierarchy1"/>
    <dgm:cxn modelId="{922FBEB7-42A9-49F1-9AD6-B8CE3B1D6EC5}" type="presParOf" srcId="{C6F7A54F-34AA-470A-9656-78EDEB174119}" destId="{BC13B1CE-5159-4B04-B752-06D9473A83C3}" srcOrd="0" destOrd="0" presId="urn:microsoft.com/office/officeart/2005/8/layout/hierarchy1"/>
    <dgm:cxn modelId="{03B20E9E-1628-49C3-A2BD-1A27AF68BA77}" type="presParOf" srcId="{C6F7A54F-34AA-470A-9656-78EDEB174119}" destId="{815333C2-9C96-44D0-9F54-389052607BD4}" srcOrd="1" destOrd="0" presId="urn:microsoft.com/office/officeart/2005/8/layout/hierarchy1"/>
    <dgm:cxn modelId="{87985AFB-1079-47C6-84C5-EBDD3239F595}" type="presParOf" srcId="{E7FB7E59-2B2B-4613-B3DD-4EF3E9D6F4C9}" destId="{5B464E67-F712-4C0A-B0B2-AF001B07CEE7}" srcOrd="1" destOrd="0" presId="urn:microsoft.com/office/officeart/2005/8/layout/hierarchy1"/>
    <dgm:cxn modelId="{6BACD837-D4FA-4076-ADD3-2E877CEAD0E1}" type="presParOf" srcId="{5B464E67-F712-4C0A-B0B2-AF001B07CEE7}" destId="{F5A87AFF-D775-477F-946E-F5C5D3A8B9FB}" srcOrd="0" destOrd="0" presId="urn:microsoft.com/office/officeart/2005/8/layout/hierarchy1"/>
    <dgm:cxn modelId="{67982D24-A98A-43CA-B76D-E2ED1588AF3A}" type="presParOf" srcId="{5B464E67-F712-4C0A-B0B2-AF001B07CEE7}" destId="{594BBD1F-FC25-4276-8C81-E10B04393626}" srcOrd="1" destOrd="0" presId="urn:microsoft.com/office/officeart/2005/8/layout/hierarchy1"/>
    <dgm:cxn modelId="{DB83A701-0FCC-4CCB-935B-1B5BC717698C}" type="presParOf" srcId="{594BBD1F-FC25-4276-8C81-E10B04393626}" destId="{8D5E029C-061E-4C7E-B221-A8245107B006}" srcOrd="0" destOrd="0" presId="urn:microsoft.com/office/officeart/2005/8/layout/hierarchy1"/>
    <dgm:cxn modelId="{2FFC111F-67BE-452A-B571-2EE931CFD171}" type="presParOf" srcId="{8D5E029C-061E-4C7E-B221-A8245107B006}" destId="{BAA8055F-1BCA-447B-A8B4-CC78B8B8141B}" srcOrd="0" destOrd="0" presId="urn:microsoft.com/office/officeart/2005/8/layout/hierarchy1"/>
    <dgm:cxn modelId="{9A8618E0-8392-4014-A5C3-F11AEF9B73D2}" type="presParOf" srcId="{8D5E029C-061E-4C7E-B221-A8245107B006}" destId="{DB0568D2-97C3-4F5E-92D1-0DD661F320AE}" srcOrd="1" destOrd="0" presId="urn:microsoft.com/office/officeart/2005/8/layout/hierarchy1"/>
    <dgm:cxn modelId="{543DD980-8E6D-4F59-8EA4-8E5A5E761E99}" type="presParOf" srcId="{594BBD1F-FC25-4276-8C81-E10B04393626}" destId="{C18125C7-DCA6-4CC1-B64A-6F8CC0B4FE69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772793-B068-4356-92CE-2AB00F0DD9B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789A64D-3576-4C37-886C-08005DCA6754}">
      <dgm:prSet phldrT="[Text]"/>
      <dgm:spPr/>
      <dgm:t>
        <a:bodyPr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রেওয়ামিলের উভয় দিক মিলে কেন?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3A4D4A72-7EC5-4CED-BD68-7C63250CF41C}" type="parTrans" cxnId="{29A8E976-B8FE-4A04-BD0D-57F9471403BF}">
      <dgm:prSet/>
      <dgm:spPr/>
      <dgm:t>
        <a:bodyPr/>
        <a:lstStyle/>
        <a:p>
          <a:endParaRPr lang="en-US"/>
        </a:p>
      </dgm:t>
    </dgm:pt>
    <dgm:pt modelId="{FD765CA0-C19A-45BD-8BC8-C9F6A6BC270D}" type="sibTrans" cxnId="{29A8E976-B8FE-4A04-BD0D-57F9471403BF}">
      <dgm:prSet/>
      <dgm:spPr/>
      <dgm:t>
        <a:bodyPr/>
        <a:lstStyle/>
        <a:p>
          <a:endParaRPr lang="en-US"/>
        </a:p>
      </dgm:t>
    </dgm:pt>
    <dgm:pt modelId="{35C62C63-A8C3-4405-915E-C49740B11AB6}">
      <dgm:prSet phldrT="[Text]"/>
      <dgm:spPr/>
      <dgm:t>
        <a:bodyPr/>
        <a:lstStyle/>
        <a:p>
          <a:r>
            <a:rPr lang="en-US" b="1" dirty="0" err="1">
              <a:latin typeface="NikoshBAN" pitchFamily="2" charset="0"/>
              <a:cs typeface="NikoshBAN" pitchFamily="2" charset="0"/>
            </a:rPr>
            <a:t>প্রতিটি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ডেবিটের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সমপরিমান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ক্রেডিট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থাকে</a:t>
          </a:r>
          <a:r>
            <a:rPr lang="en-US" b="1" dirty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>
              <a:latin typeface="NikoshBAN" pitchFamily="2" charset="0"/>
              <a:cs typeface="NikoshBAN" pitchFamily="2" charset="0"/>
            </a:rPr>
            <a:t>তাই</a:t>
          </a:r>
          <a:r>
            <a:rPr lang="en-US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08043AF-43B7-4605-9DF6-635F898E99E6}" type="parTrans" cxnId="{9486D68F-309B-4C57-B197-99CE88F1819E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99AEBBA0-EBFA-45F2-AA7B-C75E1CE2D069}" type="sibTrans" cxnId="{9486D68F-309B-4C57-B197-99CE88F1819E}">
      <dgm:prSet/>
      <dgm:spPr/>
      <dgm:t>
        <a:bodyPr/>
        <a:lstStyle/>
        <a:p>
          <a:endParaRPr lang="en-US"/>
        </a:p>
      </dgm:t>
    </dgm:pt>
    <dgm:pt modelId="{4532B32D-8AC2-4CF7-8576-208AB9E7860F}" type="pres">
      <dgm:prSet presAssocID="{DB772793-B068-4356-92CE-2AB00F0DD9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37ACA4-7E66-4F5B-84E6-003B3F4EF1D4}" type="pres">
      <dgm:prSet presAssocID="{5789A64D-3576-4C37-886C-08005DCA6754}" presName="hierRoot1" presStyleCnt="0"/>
      <dgm:spPr/>
    </dgm:pt>
    <dgm:pt modelId="{8FAE4E9D-B5EE-4597-B628-C92EB90C88F3}" type="pres">
      <dgm:prSet presAssocID="{5789A64D-3576-4C37-886C-08005DCA6754}" presName="composite" presStyleCnt="0"/>
      <dgm:spPr/>
    </dgm:pt>
    <dgm:pt modelId="{E7F506AD-7991-4444-A7C9-012667D9B174}" type="pres">
      <dgm:prSet presAssocID="{5789A64D-3576-4C37-886C-08005DCA6754}" presName="background" presStyleLbl="node0" presStyleIdx="0" presStyleCnt="1"/>
      <dgm:spPr/>
    </dgm:pt>
    <dgm:pt modelId="{4B2A0EC0-591E-4DFC-BE99-0EEDE3A8A9C5}" type="pres">
      <dgm:prSet presAssocID="{5789A64D-3576-4C37-886C-08005DCA6754}" presName="text" presStyleLbl="fgAcc0" presStyleIdx="0" presStyleCnt="1" custScaleY="460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2523E6-6841-412A-85C8-5987ABF826CA}" type="pres">
      <dgm:prSet presAssocID="{5789A64D-3576-4C37-886C-08005DCA6754}" presName="hierChild2" presStyleCnt="0"/>
      <dgm:spPr/>
    </dgm:pt>
    <dgm:pt modelId="{4E786EE6-D5C8-4A8A-88FB-CFEE3298D57C}" type="pres">
      <dgm:prSet presAssocID="{E08043AF-43B7-4605-9DF6-635F898E99E6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775691D-8EA0-4FD0-9D8C-67EE278C4A34}" type="pres">
      <dgm:prSet presAssocID="{35C62C63-A8C3-4405-915E-C49740B11AB6}" presName="hierRoot2" presStyleCnt="0"/>
      <dgm:spPr/>
    </dgm:pt>
    <dgm:pt modelId="{AD8693E4-58EC-4CEF-8AEC-60E5EDC527A9}" type="pres">
      <dgm:prSet presAssocID="{35C62C63-A8C3-4405-915E-C49740B11AB6}" presName="composite2" presStyleCnt="0"/>
      <dgm:spPr/>
    </dgm:pt>
    <dgm:pt modelId="{3DF47B1D-95D1-4427-9C3D-577F2FC1F9BC}" type="pres">
      <dgm:prSet presAssocID="{35C62C63-A8C3-4405-915E-C49740B11AB6}" presName="background2" presStyleLbl="node2" presStyleIdx="0" presStyleCnt="1"/>
      <dgm:spPr/>
    </dgm:pt>
    <dgm:pt modelId="{AC6A4198-2B38-4ACF-948B-295A678E18EB}" type="pres">
      <dgm:prSet presAssocID="{35C62C63-A8C3-4405-915E-C49740B11AB6}" presName="text2" presStyleLbl="fgAcc2" presStyleIdx="0" presStyleCnt="1" custScaleY="58642" custLinFactNeighborX="797" custLinFactNeighborY="-412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C6EA47-03AB-485B-B51B-560C75440122}" type="pres">
      <dgm:prSet presAssocID="{35C62C63-A8C3-4405-915E-C49740B11AB6}" presName="hierChild3" presStyleCnt="0"/>
      <dgm:spPr/>
    </dgm:pt>
  </dgm:ptLst>
  <dgm:cxnLst>
    <dgm:cxn modelId="{C74D1574-4E32-4F31-A482-1EA6E1AC38B7}" type="presOf" srcId="{5789A64D-3576-4C37-886C-08005DCA6754}" destId="{4B2A0EC0-591E-4DFC-BE99-0EEDE3A8A9C5}" srcOrd="0" destOrd="0" presId="urn:microsoft.com/office/officeart/2005/8/layout/hierarchy1"/>
    <dgm:cxn modelId="{29A8E976-B8FE-4A04-BD0D-57F9471403BF}" srcId="{DB772793-B068-4356-92CE-2AB00F0DD9BD}" destId="{5789A64D-3576-4C37-886C-08005DCA6754}" srcOrd="0" destOrd="0" parTransId="{3A4D4A72-7EC5-4CED-BD68-7C63250CF41C}" sibTransId="{FD765CA0-C19A-45BD-8BC8-C9F6A6BC270D}"/>
    <dgm:cxn modelId="{83F610A1-E3AB-46CF-B1DA-9E186D0E1F1E}" type="presOf" srcId="{DB772793-B068-4356-92CE-2AB00F0DD9BD}" destId="{4532B32D-8AC2-4CF7-8576-208AB9E7860F}" srcOrd="0" destOrd="0" presId="urn:microsoft.com/office/officeart/2005/8/layout/hierarchy1"/>
    <dgm:cxn modelId="{C3EDAF38-2F7D-40CB-9A8F-6002E434D3CA}" type="presOf" srcId="{35C62C63-A8C3-4405-915E-C49740B11AB6}" destId="{AC6A4198-2B38-4ACF-948B-295A678E18EB}" srcOrd="0" destOrd="0" presId="urn:microsoft.com/office/officeart/2005/8/layout/hierarchy1"/>
    <dgm:cxn modelId="{0E34819A-B774-4F13-B5FF-6E7F52706B6B}" type="presOf" srcId="{E08043AF-43B7-4605-9DF6-635F898E99E6}" destId="{4E786EE6-D5C8-4A8A-88FB-CFEE3298D57C}" srcOrd="0" destOrd="0" presId="urn:microsoft.com/office/officeart/2005/8/layout/hierarchy1"/>
    <dgm:cxn modelId="{9486D68F-309B-4C57-B197-99CE88F1819E}" srcId="{5789A64D-3576-4C37-886C-08005DCA6754}" destId="{35C62C63-A8C3-4405-915E-C49740B11AB6}" srcOrd="0" destOrd="0" parTransId="{E08043AF-43B7-4605-9DF6-635F898E99E6}" sibTransId="{99AEBBA0-EBFA-45F2-AA7B-C75E1CE2D069}"/>
    <dgm:cxn modelId="{C8B6CE38-1813-4D04-A869-1FB30F5CDCD7}" type="presParOf" srcId="{4532B32D-8AC2-4CF7-8576-208AB9E7860F}" destId="{F337ACA4-7E66-4F5B-84E6-003B3F4EF1D4}" srcOrd="0" destOrd="0" presId="urn:microsoft.com/office/officeart/2005/8/layout/hierarchy1"/>
    <dgm:cxn modelId="{70D034D2-6A06-449A-B8E8-2A17EBBB69BD}" type="presParOf" srcId="{F337ACA4-7E66-4F5B-84E6-003B3F4EF1D4}" destId="{8FAE4E9D-B5EE-4597-B628-C92EB90C88F3}" srcOrd="0" destOrd="0" presId="urn:microsoft.com/office/officeart/2005/8/layout/hierarchy1"/>
    <dgm:cxn modelId="{B62AF0C0-D235-491D-AC0C-AB3B082D0F0F}" type="presParOf" srcId="{8FAE4E9D-B5EE-4597-B628-C92EB90C88F3}" destId="{E7F506AD-7991-4444-A7C9-012667D9B174}" srcOrd="0" destOrd="0" presId="urn:microsoft.com/office/officeart/2005/8/layout/hierarchy1"/>
    <dgm:cxn modelId="{51BF0054-4147-4EA4-A845-FA046FCC4325}" type="presParOf" srcId="{8FAE4E9D-B5EE-4597-B628-C92EB90C88F3}" destId="{4B2A0EC0-591E-4DFC-BE99-0EEDE3A8A9C5}" srcOrd="1" destOrd="0" presId="urn:microsoft.com/office/officeart/2005/8/layout/hierarchy1"/>
    <dgm:cxn modelId="{8E7A4BA4-D2AA-47CC-9F94-35845E8E6E0B}" type="presParOf" srcId="{F337ACA4-7E66-4F5B-84E6-003B3F4EF1D4}" destId="{7D2523E6-6841-412A-85C8-5987ABF826CA}" srcOrd="1" destOrd="0" presId="urn:microsoft.com/office/officeart/2005/8/layout/hierarchy1"/>
    <dgm:cxn modelId="{5AF6C20F-7586-4893-ACF2-3AC038667AA8}" type="presParOf" srcId="{7D2523E6-6841-412A-85C8-5987ABF826CA}" destId="{4E786EE6-D5C8-4A8A-88FB-CFEE3298D57C}" srcOrd="0" destOrd="0" presId="urn:microsoft.com/office/officeart/2005/8/layout/hierarchy1"/>
    <dgm:cxn modelId="{85ABE7E8-1C7D-416C-9730-29BFB5BBA5EC}" type="presParOf" srcId="{7D2523E6-6841-412A-85C8-5987ABF826CA}" destId="{4775691D-8EA0-4FD0-9D8C-67EE278C4A34}" srcOrd="1" destOrd="0" presId="urn:microsoft.com/office/officeart/2005/8/layout/hierarchy1"/>
    <dgm:cxn modelId="{BDC8DEC6-36EB-4508-B6DC-A7245E992700}" type="presParOf" srcId="{4775691D-8EA0-4FD0-9D8C-67EE278C4A34}" destId="{AD8693E4-58EC-4CEF-8AEC-60E5EDC527A9}" srcOrd="0" destOrd="0" presId="urn:microsoft.com/office/officeart/2005/8/layout/hierarchy1"/>
    <dgm:cxn modelId="{8F3E8CFB-6430-4B75-9A0B-EE6511B698BC}" type="presParOf" srcId="{AD8693E4-58EC-4CEF-8AEC-60E5EDC527A9}" destId="{3DF47B1D-95D1-4427-9C3D-577F2FC1F9BC}" srcOrd="0" destOrd="0" presId="urn:microsoft.com/office/officeart/2005/8/layout/hierarchy1"/>
    <dgm:cxn modelId="{30F5A57D-34F0-4D3B-A710-D2235111BF81}" type="presParOf" srcId="{AD8693E4-58EC-4CEF-8AEC-60E5EDC527A9}" destId="{AC6A4198-2B38-4ACF-948B-295A678E18EB}" srcOrd="1" destOrd="0" presId="urn:microsoft.com/office/officeart/2005/8/layout/hierarchy1"/>
    <dgm:cxn modelId="{C033F33D-407C-4B44-8538-5E64D344CDE2}" type="presParOf" srcId="{4775691D-8EA0-4FD0-9D8C-67EE278C4A34}" destId="{62C6EA47-03AB-485B-B51B-560C75440122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B5E02D-6D2A-4086-A2FA-4DCCFE16C00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3FB79D-1F8C-4817-9CBC-A46EECEFB8EE}">
      <dgm:prSet phldrT="[Text]" custT="1"/>
      <dgm:spPr/>
      <dgm:t>
        <a:bodyPr/>
        <a:lstStyle/>
        <a:p>
          <a:r>
            <a:rPr lang="bn-IN" sz="2800" b="1" dirty="0">
              <a:latin typeface="NikoshBAN" pitchFamily="2" charset="0"/>
              <a:cs typeface="NikoshBAN" pitchFamily="2" charset="0"/>
            </a:rPr>
            <a:t>অনিশ্চিত হিসাব </a:t>
          </a:r>
        </a:p>
      </dgm:t>
    </dgm:pt>
    <dgm:pt modelId="{47C24CC3-BF18-4249-B570-6499C982FFB0}" type="parTrans" cxnId="{10CBE144-8B83-4107-AA53-119FDC11240D}">
      <dgm:prSet/>
      <dgm:spPr/>
      <dgm:t>
        <a:bodyPr/>
        <a:lstStyle/>
        <a:p>
          <a:endParaRPr lang="en-US"/>
        </a:p>
      </dgm:t>
    </dgm:pt>
    <dgm:pt modelId="{86EA412A-CD38-43E8-B25C-A4BA5B195929}" type="sibTrans" cxnId="{10CBE144-8B83-4107-AA53-119FDC11240D}">
      <dgm:prSet/>
      <dgm:spPr/>
      <dgm:t>
        <a:bodyPr/>
        <a:lstStyle/>
        <a:p>
          <a:endParaRPr lang="en-US"/>
        </a:p>
      </dgm:t>
    </dgm:pt>
    <dgm:pt modelId="{D7738F62-2DEA-4A86-A266-B82401E80336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মিললে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খুলে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মিলাতে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0818F7C5-B6B6-4AB3-91EE-05F5B3D1CE99}" type="parTrans" cxnId="{C550EEB1-8229-482D-AD72-11C6D0CE3DE4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849E5EE4-1ACA-487E-B917-AB83F7E17932}" type="sibTrans" cxnId="{C550EEB1-8229-482D-AD72-11C6D0CE3DE4}">
      <dgm:prSet/>
      <dgm:spPr/>
      <dgm:t>
        <a:bodyPr/>
        <a:lstStyle/>
        <a:p>
          <a:endParaRPr lang="en-US"/>
        </a:p>
      </dgm:t>
    </dgm:pt>
    <dgm:pt modelId="{1C974FE0-BB9A-4E07-A65E-6F5CA4250B14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পরে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ভূল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সংশোধন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বন্ধ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করতে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0EB4236C-BB2B-450C-B03E-F6A16C34239E}" type="parTrans" cxnId="{65E4059E-3871-4D8B-8DA5-ED7F01E1F143}">
      <dgm:prSet/>
      <dgm:spPr/>
      <dgm:t>
        <a:bodyPr/>
        <a:lstStyle/>
        <a:p>
          <a:endParaRPr lang="en-US" b="1">
            <a:latin typeface="NikoshBAN" pitchFamily="2" charset="0"/>
            <a:cs typeface="NikoshBAN" pitchFamily="2" charset="0"/>
          </a:endParaRPr>
        </a:p>
      </dgm:t>
    </dgm:pt>
    <dgm:pt modelId="{ADC20673-6DB4-4E1B-AECC-EF5D5E9BCA1E}" type="sibTrans" cxnId="{65E4059E-3871-4D8B-8DA5-ED7F01E1F143}">
      <dgm:prSet/>
      <dgm:spPr/>
      <dgm:t>
        <a:bodyPr/>
        <a:lstStyle/>
        <a:p>
          <a:endParaRPr lang="en-US"/>
        </a:p>
      </dgm:t>
    </dgm:pt>
    <dgm:pt modelId="{A67A9A74-B92F-4736-955B-1A84D7FB43CD}" type="pres">
      <dgm:prSet presAssocID="{34B5E02D-6D2A-4086-A2FA-4DCCFE16C00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B124330-58F0-4FFB-8B7A-7E6F76582779}" type="pres">
      <dgm:prSet presAssocID="{783FB79D-1F8C-4817-9CBC-A46EECEFB8EE}" presName="hierRoot1" presStyleCnt="0"/>
      <dgm:spPr/>
    </dgm:pt>
    <dgm:pt modelId="{522B28FB-1D3A-481A-81F9-059838470C1C}" type="pres">
      <dgm:prSet presAssocID="{783FB79D-1F8C-4817-9CBC-A46EECEFB8EE}" presName="composite" presStyleCnt="0"/>
      <dgm:spPr/>
    </dgm:pt>
    <dgm:pt modelId="{CCAFE3CA-F64F-43B0-8D30-A09EAC8CA94D}" type="pres">
      <dgm:prSet presAssocID="{783FB79D-1F8C-4817-9CBC-A46EECEFB8EE}" presName="background" presStyleLbl="node0" presStyleIdx="0" presStyleCnt="1"/>
      <dgm:spPr/>
    </dgm:pt>
    <dgm:pt modelId="{046274C3-0DD9-4148-8502-593E4E087C2B}" type="pres">
      <dgm:prSet presAssocID="{783FB79D-1F8C-4817-9CBC-A46EECEFB8EE}" presName="text" presStyleLbl="fgAcc0" presStyleIdx="0" presStyleCnt="1" custScaleY="39522" custLinFactNeighborX="-9066" custLinFactNeighborY="222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2170D9-E693-425D-A1B7-502E10D3293F}" type="pres">
      <dgm:prSet presAssocID="{783FB79D-1F8C-4817-9CBC-A46EECEFB8EE}" presName="hierChild2" presStyleCnt="0"/>
      <dgm:spPr/>
    </dgm:pt>
    <dgm:pt modelId="{B9207549-7D8F-477D-BBCD-B86EAB78F4AF}" type="pres">
      <dgm:prSet presAssocID="{0818F7C5-B6B6-4AB3-91EE-05F5B3D1CE9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A98CED48-3D39-47BD-AE50-98A0BCB19DA0}" type="pres">
      <dgm:prSet presAssocID="{D7738F62-2DEA-4A86-A266-B82401E80336}" presName="hierRoot2" presStyleCnt="0"/>
      <dgm:spPr/>
    </dgm:pt>
    <dgm:pt modelId="{6AA423AC-16EA-42BE-8B7C-C38CD66F5A88}" type="pres">
      <dgm:prSet presAssocID="{D7738F62-2DEA-4A86-A266-B82401E80336}" presName="composite2" presStyleCnt="0"/>
      <dgm:spPr/>
    </dgm:pt>
    <dgm:pt modelId="{49EFF37D-5808-43B4-9243-32CBD702631D}" type="pres">
      <dgm:prSet presAssocID="{D7738F62-2DEA-4A86-A266-B82401E80336}" presName="background2" presStyleLbl="node2" presStyleIdx="0" presStyleCnt="1"/>
      <dgm:spPr/>
    </dgm:pt>
    <dgm:pt modelId="{313946F0-3C9F-4803-894A-4AB1611A1509}" type="pres">
      <dgm:prSet presAssocID="{D7738F62-2DEA-4A86-A266-B82401E80336}" presName="text2" presStyleLbl="fgAcc2" presStyleIdx="0" presStyleCnt="1" custScaleX="176634" custScaleY="643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9463E9-6B7C-4137-9B1C-5E99A4ED23D6}" type="pres">
      <dgm:prSet presAssocID="{D7738F62-2DEA-4A86-A266-B82401E80336}" presName="hierChild3" presStyleCnt="0"/>
      <dgm:spPr/>
    </dgm:pt>
    <dgm:pt modelId="{C52F9F5E-9020-4083-AE4D-09086EDBF295}" type="pres">
      <dgm:prSet presAssocID="{0EB4236C-BB2B-450C-B03E-F6A16C34239E}" presName="Name17" presStyleLbl="parChTrans1D3" presStyleIdx="0" presStyleCnt="1"/>
      <dgm:spPr/>
      <dgm:t>
        <a:bodyPr/>
        <a:lstStyle/>
        <a:p>
          <a:endParaRPr lang="en-US"/>
        </a:p>
      </dgm:t>
    </dgm:pt>
    <dgm:pt modelId="{A1272FC9-54DC-419C-95A8-F9DF1753A676}" type="pres">
      <dgm:prSet presAssocID="{1C974FE0-BB9A-4E07-A65E-6F5CA4250B14}" presName="hierRoot3" presStyleCnt="0"/>
      <dgm:spPr/>
    </dgm:pt>
    <dgm:pt modelId="{2BB1001A-7D07-48DD-98BC-DB794F560DB6}" type="pres">
      <dgm:prSet presAssocID="{1C974FE0-BB9A-4E07-A65E-6F5CA4250B14}" presName="composite3" presStyleCnt="0"/>
      <dgm:spPr/>
    </dgm:pt>
    <dgm:pt modelId="{3C642A6F-F1BF-42FA-846E-6A6038466076}" type="pres">
      <dgm:prSet presAssocID="{1C974FE0-BB9A-4E07-A65E-6F5CA4250B14}" presName="background3" presStyleLbl="node3" presStyleIdx="0" presStyleCnt="1"/>
      <dgm:spPr/>
    </dgm:pt>
    <dgm:pt modelId="{03317017-D3B3-4F4A-95CF-84F9B7D6AE9C}" type="pres">
      <dgm:prSet presAssocID="{1C974FE0-BB9A-4E07-A65E-6F5CA4250B14}" presName="text3" presStyleLbl="fgAcc3" presStyleIdx="0" presStyleCnt="1" custScaleX="173608" custScaleY="63350" custLinFactNeighborX="255" custLinFactNeighborY="-241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5D5061-B2EB-4D37-8BF9-7C7AA7C4C39A}" type="pres">
      <dgm:prSet presAssocID="{1C974FE0-BB9A-4E07-A65E-6F5CA4250B14}" presName="hierChild4" presStyleCnt="0"/>
      <dgm:spPr/>
    </dgm:pt>
  </dgm:ptLst>
  <dgm:cxnLst>
    <dgm:cxn modelId="{72273C1E-AB40-4250-9EB4-DD31AB2420EF}" type="presOf" srcId="{1C974FE0-BB9A-4E07-A65E-6F5CA4250B14}" destId="{03317017-D3B3-4F4A-95CF-84F9B7D6AE9C}" srcOrd="0" destOrd="0" presId="urn:microsoft.com/office/officeart/2005/8/layout/hierarchy1"/>
    <dgm:cxn modelId="{4E2A7CE8-85D6-415A-9843-A6F0F172159C}" type="presOf" srcId="{D7738F62-2DEA-4A86-A266-B82401E80336}" destId="{313946F0-3C9F-4803-894A-4AB1611A1509}" srcOrd="0" destOrd="0" presId="urn:microsoft.com/office/officeart/2005/8/layout/hierarchy1"/>
    <dgm:cxn modelId="{65E4059E-3871-4D8B-8DA5-ED7F01E1F143}" srcId="{D7738F62-2DEA-4A86-A266-B82401E80336}" destId="{1C974FE0-BB9A-4E07-A65E-6F5CA4250B14}" srcOrd="0" destOrd="0" parTransId="{0EB4236C-BB2B-450C-B03E-F6A16C34239E}" sibTransId="{ADC20673-6DB4-4E1B-AECC-EF5D5E9BCA1E}"/>
    <dgm:cxn modelId="{C550EEB1-8229-482D-AD72-11C6D0CE3DE4}" srcId="{783FB79D-1F8C-4817-9CBC-A46EECEFB8EE}" destId="{D7738F62-2DEA-4A86-A266-B82401E80336}" srcOrd="0" destOrd="0" parTransId="{0818F7C5-B6B6-4AB3-91EE-05F5B3D1CE99}" sibTransId="{849E5EE4-1ACA-487E-B917-AB83F7E17932}"/>
    <dgm:cxn modelId="{19ED0C9B-BB8A-4577-B9E5-D4141B588EC8}" type="presOf" srcId="{783FB79D-1F8C-4817-9CBC-A46EECEFB8EE}" destId="{046274C3-0DD9-4148-8502-593E4E087C2B}" srcOrd="0" destOrd="0" presId="urn:microsoft.com/office/officeart/2005/8/layout/hierarchy1"/>
    <dgm:cxn modelId="{3638A091-B0B4-4150-9FDB-382D153628A0}" type="presOf" srcId="{0EB4236C-BB2B-450C-B03E-F6A16C34239E}" destId="{C52F9F5E-9020-4083-AE4D-09086EDBF295}" srcOrd="0" destOrd="0" presId="urn:microsoft.com/office/officeart/2005/8/layout/hierarchy1"/>
    <dgm:cxn modelId="{10CBE144-8B83-4107-AA53-119FDC11240D}" srcId="{34B5E02D-6D2A-4086-A2FA-4DCCFE16C007}" destId="{783FB79D-1F8C-4817-9CBC-A46EECEFB8EE}" srcOrd="0" destOrd="0" parTransId="{47C24CC3-BF18-4249-B570-6499C982FFB0}" sibTransId="{86EA412A-CD38-43E8-B25C-A4BA5B195929}"/>
    <dgm:cxn modelId="{26EEB4D8-8FD6-42C2-A852-E313F04021D3}" type="presOf" srcId="{34B5E02D-6D2A-4086-A2FA-4DCCFE16C007}" destId="{A67A9A74-B92F-4736-955B-1A84D7FB43CD}" srcOrd="0" destOrd="0" presId="urn:microsoft.com/office/officeart/2005/8/layout/hierarchy1"/>
    <dgm:cxn modelId="{9FC9661A-2A8D-4588-8969-DB4BB69F0200}" type="presOf" srcId="{0818F7C5-B6B6-4AB3-91EE-05F5B3D1CE99}" destId="{B9207549-7D8F-477D-BBCD-B86EAB78F4AF}" srcOrd="0" destOrd="0" presId="urn:microsoft.com/office/officeart/2005/8/layout/hierarchy1"/>
    <dgm:cxn modelId="{DDB835CB-A48D-43D1-A66B-32689C48FE10}" type="presParOf" srcId="{A67A9A74-B92F-4736-955B-1A84D7FB43CD}" destId="{AB124330-58F0-4FFB-8B7A-7E6F76582779}" srcOrd="0" destOrd="0" presId="urn:microsoft.com/office/officeart/2005/8/layout/hierarchy1"/>
    <dgm:cxn modelId="{5D6023D7-A224-4BDF-B2DD-13255A36B8B0}" type="presParOf" srcId="{AB124330-58F0-4FFB-8B7A-7E6F76582779}" destId="{522B28FB-1D3A-481A-81F9-059838470C1C}" srcOrd="0" destOrd="0" presId="urn:microsoft.com/office/officeart/2005/8/layout/hierarchy1"/>
    <dgm:cxn modelId="{34EE0F59-CECF-42C6-86B4-54F080FDF9CD}" type="presParOf" srcId="{522B28FB-1D3A-481A-81F9-059838470C1C}" destId="{CCAFE3CA-F64F-43B0-8D30-A09EAC8CA94D}" srcOrd="0" destOrd="0" presId="urn:microsoft.com/office/officeart/2005/8/layout/hierarchy1"/>
    <dgm:cxn modelId="{E5867773-D73D-4DB3-965E-D8DC4FB70605}" type="presParOf" srcId="{522B28FB-1D3A-481A-81F9-059838470C1C}" destId="{046274C3-0DD9-4148-8502-593E4E087C2B}" srcOrd="1" destOrd="0" presId="urn:microsoft.com/office/officeart/2005/8/layout/hierarchy1"/>
    <dgm:cxn modelId="{70B73618-890F-4BE2-9E56-6BC9C9F5A511}" type="presParOf" srcId="{AB124330-58F0-4FFB-8B7A-7E6F76582779}" destId="{A22170D9-E693-425D-A1B7-502E10D3293F}" srcOrd="1" destOrd="0" presId="urn:microsoft.com/office/officeart/2005/8/layout/hierarchy1"/>
    <dgm:cxn modelId="{8D130AF5-F93E-45FB-87CC-5D68C1169159}" type="presParOf" srcId="{A22170D9-E693-425D-A1B7-502E10D3293F}" destId="{B9207549-7D8F-477D-BBCD-B86EAB78F4AF}" srcOrd="0" destOrd="0" presId="urn:microsoft.com/office/officeart/2005/8/layout/hierarchy1"/>
    <dgm:cxn modelId="{E0C4C1A1-58B6-40E4-B254-37AF44843280}" type="presParOf" srcId="{A22170D9-E693-425D-A1B7-502E10D3293F}" destId="{A98CED48-3D39-47BD-AE50-98A0BCB19DA0}" srcOrd="1" destOrd="0" presId="urn:microsoft.com/office/officeart/2005/8/layout/hierarchy1"/>
    <dgm:cxn modelId="{66817E44-CD9E-4B03-A4CC-0837BDFC87EA}" type="presParOf" srcId="{A98CED48-3D39-47BD-AE50-98A0BCB19DA0}" destId="{6AA423AC-16EA-42BE-8B7C-C38CD66F5A88}" srcOrd="0" destOrd="0" presId="urn:microsoft.com/office/officeart/2005/8/layout/hierarchy1"/>
    <dgm:cxn modelId="{BBE4C304-8113-490F-901D-5314A1D47191}" type="presParOf" srcId="{6AA423AC-16EA-42BE-8B7C-C38CD66F5A88}" destId="{49EFF37D-5808-43B4-9243-32CBD702631D}" srcOrd="0" destOrd="0" presId="urn:microsoft.com/office/officeart/2005/8/layout/hierarchy1"/>
    <dgm:cxn modelId="{483C8585-69A7-49DC-A93B-62E6C5A023D0}" type="presParOf" srcId="{6AA423AC-16EA-42BE-8B7C-C38CD66F5A88}" destId="{313946F0-3C9F-4803-894A-4AB1611A1509}" srcOrd="1" destOrd="0" presId="urn:microsoft.com/office/officeart/2005/8/layout/hierarchy1"/>
    <dgm:cxn modelId="{66E22F6C-80DA-453B-9FBB-E4FEC0F56D49}" type="presParOf" srcId="{A98CED48-3D39-47BD-AE50-98A0BCB19DA0}" destId="{409463E9-6B7C-4137-9B1C-5E99A4ED23D6}" srcOrd="1" destOrd="0" presId="urn:microsoft.com/office/officeart/2005/8/layout/hierarchy1"/>
    <dgm:cxn modelId="{029F172C-9947-4BE8-8E51-503D67F4258E}" type="presParOf" srcId="{409463E9-6B7C-4137-9B1C-5E99A4ED23D6}" destId="{C52F9F5E-9020-4083-AE4D-09086EDBF295}" srcOrd="0" destOrd="0" presId="urn:microsoft.com/office/officeart/2005/8/layout/hierarchy1"/>
    <dgm:cxn modelId="{96E1AF90-4E6A-4497-B7F2-6110DB96863B}" type="presParOf" srcId="{409463E9-6B7C-4137-9B1C-5E99A4ED23D6}" destId="{A1272FC9-54DC-419C-95A8-F9DF1753A676}" srcOrd="1" destOrd="0" presId="urn:microsoft.com/office/officeart/2005/8/layout/hierarchy1"/>
    <dgm:cxn modelId="{488DF49B-8E61-4EDF-A32F-C39EDC994797}" type="presParOf" srcId="{A1272FC9-54DC-419C-95A8-F9DF1753A676}" destId="{2BB1001A-7D07-48DD-98BC-DB794F560DB6}" srcOrd="0" destOrd="0" presId="urn:microsoft.com/office/officeart/2005/8/layout/hierarchy1"/>
    <dgm:cxn modelId="{F5CD3535-6250-447B-95C3-DCD22E01927A}" type="presParOf" srcId="{2BB1001A-7D07-48DD-98BC-DB794F560DB6}" destId="{3C642A6F-F1BF-42FA-846E-6A6038466076}" srcOrd="0" destOrd="0" presId="urn:microsoft.com/office/officeart/2005/8/layout/hierarchy1"/>
    <dgm:cxn modelId="{9BC6DA73-1902-4D76-B18B-EA8027D513C2}" type="presParOf" srcId="{2BB1001A-7D07-48DD-98BC-DB794F560DB6}" destId="{03317017-D3B3-4F4A-95CF-84F9B7D6AE9C}" srcOrd="1" destOrd="0" presId="urn:microsoft.com/office/officeart/2005/8/layout/hierarchy1"/>
    <dgm:cxn modelId="{191EB0DB-C91B-4A4C-936F-529AC24A4771}" type="presParOf" srcId="{A1272FC9-54DC-419C-95A8-F9DF1753A676}" destId="{0C5D5061-B2EB-4D37-8BF9-7C7AA7C4C39A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F6A5E-2B7A-4D19-B38D-EBC1E376C9C0}">
      <dsp:nvSpPr>
        <dsp:cNvPr id="0" name=""/>
        <dsp:cNvSpPr/>
      </dsp:nvSpPr>
      <dsp:spPr>
        <a:xfrm>
          <a:off x="4281487" y="2821983"/>
          <a:ext cx="3038475" cy="723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716"/>
              </a:lnTo>
              <a:lnTo>
                <a:pt x="3038475" y="492716"/>
              </a:lnTo>
              <a:lnTo>
                <a:pt x="3038475" y="7230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48462-D26A-4A08-B74D-BA9DC87C5F99}">
      <dsp:nvSpPr>
        <dsp:cNvPr id="0" name=""/>
        <dsp:cNvSpPr/>
      </dsp:nvSpPr>
      <dsp:spPr>
        <a:xfrm>
          <a:off x="4235767" y="2821983"/>
          <a:ext cx="91440" cy="7230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30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5D73D-FFA0-478C-975F-F9857C84EC63}">
      <dsp:nvSpPr>
        <dsp:cNvPr id="0" name=""/>
        <dsp:cNvSpPr/>
      </dsp:nvSpPr>
      <dsp:spPr>
        <a:xfrm>
          <a:off x="1243012" y="2821983"/>
          <a:ext cx="3038474" cy="723018"/>
        </a:xfrm>
        <a:custGeom>
          <a:avLst/>
          <a:gdLst/>
          <a:ahLst/>
          <a:cxnLst/>
          <a:rect l="0" t="0" r="0" b="0"/>
          <a:pathLst>
            <a:path>
              <a:moveTo>
                <a:pt x="3038474" y="0"/>
              </a:moveTo>
              <a:lnTo>
                <a:pt x="3038474" y="492716"/>
              </a:lnTo>
              <a:lnTo>
                <a:pt x="0" y="492716"/>
              </a:lnTo>
              <a:lnTo>
                <a:pt x="0" y="7230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1B695-8CB8-4B91-B917-7276393ED8FC}">
      <dsp:nvSpPr>
        <dsp:cNvPr id="0" name=""/>
        <dsp:cNvSpPr/>
      </dsp:nvSpPr>
      <dsp:spPr>
        <a:xfrm>
          <a:off x="2743197" y="1243357"/>
          <a:ext cx="3076580" cy="1578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BC2A9-D8C7-422F-9DD8-5CE8FB5EC74D}">
      <dsp:nvSpPr>
        <dsp:cNvPr id="0" name=""/>
        <dsp:cNvSpPr/>
      </dsp:nvSpPr>
      <dsp:spPr>
        <a:xfrm>
          <a:off x="3019422" y="1505771"/>
          <a:ext cx="3076580" cy="1578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ভূল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যা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bn-IN" sz="3700" b="1" kern="1200" dirty="0">
              <a:latin typeface="NikoshBAN" pitchFamily="2" charset="0"/>
              <a:cs typeface="NikoshBAN" pitchFamily="2" charset="0"/>
            </a:rPr>
            <a:t>রেওয়ামিলে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ধরা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পড়ে</a:t>
          </a:r>
          <a:endParaRPr lang="en-US" sz="3700" kern="1200" dirty="0"/>
        </a:p>
      </dsp:txBody>
      <dsp:txXfrm>
        <a:off x="3065658" y="1552007"/>
        <a:ext cx="2984108" cy="1486153"/>
      </dsp:txXfrm>
    </dsp:sp>
    <dsp:sp modelId="{EED7D058-FC1B-421A-9367-4925BA3AE6E3}">
      <dsp:nvSpPr>
        <dsp:cNvPr id="0" name=""/>
        <dsp:cNvSpPr/>
      </dsp:nvSpPr>
      <dsp:spPr>
        <a:xfrm>
          <a:off x="0" y="3545002"/>
          <a:ext cx="2486024" cy="15786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DC178-6C1F-4A50-8F2C-BC318CF42A36}">
      <dsp:nvSpPr>
        <dsp:cNvPr id="0" name=""/>
        <dsp:cNvSpPr/>
      </dsp:nvSpPr>
      <dsp:spPr>
        <a:xfrm>
          <a:off x="276225" y="3807416"/>
          <a:ext cx="2486024" cy="1578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জাবেদা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তৈরীর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ভুল</a:t>
          </a:r>
          <a:endParaRPr lang="en-US" sz="3700" b="1" kern="1200" dirty="0">
            <a:latin typeface="NikoshBAN" pitchFamily="2" charset="0"/>
            <a:cs typeface="NikoshBAN" pitchFamily="2" charset="0"/>
          </a:endParaRPr>
        </a:p>
      </dsp:txBody>
      <dsp:txXfrm>
        <a:off x="322461" y="3853652"/>
        <a:ext cx="2393552" cy="1486153"/>
      </dsp:txXfrm>
    </dsp:sp>
    <dsp:sp modelId="{738AFB35-B77A-4876-B75A-AF0DE1B346FE}">
      <dsp:nvSpPr>
        <dsp:cNvPr id="0" name=""/>
        <dsp:cNvSpPr/>
      </dsp:nvSpPr>
      <dsp:spPr>
        <a:xfrm>
          <a:off x="3038475" y="3545002"/>
          <a:ext cx="2486024" cy="15786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C3690-9318-40CF-B1F4-EA5BB06DF9B1}">
      <dsp:nvSpPr>
        <dsp:cNvPr id="0" name=""/>
        <dsp:cNvSpPr/>
      </dsp:nvSpPr>
      <dsp:spPr>
        <a:xfrm>
          <a:off x="3314699" y="3807416"/>
          <a:ext cx="2486024" cy="1578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খতিয়ান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তৈরীর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ভুল</a:t>
          </a:r>
          <a:endParaRPr lang="en-US" sz="3700" b="1" kern="1200" dirty="0">
            <a:latin typeface="NikoshBAN" pitchFamily="2" charset="0"/>
            <a:cs typeface="NikoshBAN" pitchFamily="2" charset="0"/>
          </a:endParaRPr>
        </a:p>
      </dsp:txBody>
      <dsp:txXfrm>
        <a:off x="3360935" y="3853652"/>
        <a:ext cx="2393552" cy="1486153"/>
      </dsp:txXfrm>
    </dsp:sp>
    <dsp:sp modelId="{37E0071F-65A1-4498-818D-B5D22677B651}">
      <dsp:nvSpPr>
        <dsp:cNvPr id="0" name=""/>
        <dsp:cNvSpPr/>
      </dsp:nvSpPr>
      <dsp:spPr>
        <a:xfrm>
          <a:off x="6076950" y="3545002"/>
          <a:ext cx="2486024" cy="15786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667F8-2F59-41B0-A58B-306909C9B57D}">
      <dsp:nvSpPr>
        <dsp:cNvPr id="0" name=""/>
        <dsp:cNvSpPr/>
      </dsp:nvSpPr>
      <dsp:spPr>
        <a:xfrm>
          <a:off x="6353175" y="3807416"/>
          <a:ext cx="2486024" cy="1578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তৈরীর</a:t>
          </a:r>
          <a:r>
            <a:rPr lang="en-US" sz="37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700" b="1" kern="1200" dirty="0" err="1">
              <a:latin typeface="NikoshBAN" pitchFamily="2" charset="0"/>
              <a:cs typeface="NikoshBAN" pitchFamily="2" charset="0"/>
            </a:rPr>
            <a:t>ভুল</a:t>
          </a:r>
          <a:endParaRPr lang="en-US" sz="3700" kern="1200" dirty="0"/>
        </a:p>
      </dsp:txBody>
      <dsp:txXfrm>
        <a:off x="6399411" y="3853652"/>
        <a:ext cx="2393552" cy="14861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87AFF-D775-477F-946E-F5C5D3A8B9FB}">
      <dsp:nvSpPr>
        <dsp:cNvPr id="0" name=""/>
        <dsp:cNvSpPr/>
      </dsp:nvSpPr>
      <dsp:spPr>
        <a:xfrm>
          <a:off x="7922650" y="4339563"/>
          <a:ext cx="91440" cy="450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0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C7AD0C-76A8-4332-B978-DB5093B9F760}">
      <dsp:nvSpPr>
        <dsp:cNvPr id="0" name=""/>
        <dsp:cNvSpPr/>
      </dsp:nvSpPr>
      <dsp:spPr>
        <a:xfrm>
          <a:off x="5131157" y="2604607"/>
          <a:ext cx="2837212" cy="450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719"/>
              </a:lnTo>
              <a:lnTo>
                <a:pt x="2837212" y="306719"/>
              </a:lnTo>
              <a:lnTo>
                <a:pt x="2837212" y="4500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0AB03-0B3A-4112-87E4-2577DB535A19}">
      <dsp:nvSpPr>
        <dsp:cNvPr id="0" name=""/>
        <dsp:cNvSpPr/>
      </dsp:nvSpPr>
      <dsp:spPr>
        <a:xfrm>
          <a:off x="6031174" y="4339563"/>
          <a:ext cx="91440" cy="450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0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E63A3-863B-4CCB-903F-0AD7FEAE7ABC}">
      <dsp:nvSpPr>
        <dsp:cNvPr id="0" name=""/>
        <dsp:cNvSpPr/>
      </dsp:nvSpPr>
      <dsp:spPr>
        <a:xfrm>
          <a:off x="5131157" y="2604607"/>
          <a:ext cx="945737" cy="450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719"/>
              </a:lnTo>
              <a:lnTo>
                <a:pt x="945737" y="306719"/>
              </a:lnTo>
              <a:lnTo>
                <a:pt x="945737" y="4500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A1632-77A0-43E0-BE71-EFDB7D6D2434}">
      <dsp:nvSpPr>
        <dsp:cNvPr id="0" name=""/>
        <dsp:cNvSpPr/>
      </dsp:nvSpPr>
      <dsp:spPr>
        <a:xfrm>
          <a:off x="4139699" y="4339563"/>
          <a:ext cx="91440" cy="450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0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FDFED-2F1C-48DB-B9DB-6D73E71E6E6A}">
      <dsp:nvSpPr>
        <dsp:cNvPr id="0" name=""/>
        <dsp:cNvSpPr/>
      </dsp:nvSpPr>
      <dsp:spPr>
        <a:xfrm>
          <a:off x="4185419" y="2604607"/>
          <a:ext cx="945737" cy="450085"/>
        </a:xfrm>
        <a:custGeom>
          <a:avLst/>
          <a:gdLst/>
          <a:ahLst/>
          <a:cxnLst/>
          <a:rect l="0" t="0" r="0" b="0"/>
          <a:pathLst>
            <a:path>
              <a:moveTo>
                <a:pt x="945737" y="0"/>
              </a:moveTo>
              <a:lnTo>
                <a:pt x="945737" y="306719"/>
              </a:lnTo>
              <a:lnTo>
                <a:pt x="0" y="306719"/>
              </a:lnTo>
              <a:lnTo>
                <a:pt x="0" y="4500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1E53BC-EAEB-4812-B4C5-3B58FC8E61B8}">
      <dsp:nvSpPr>
        <dsp:cNvPr id="0" name=""/>
        <dsp:cNvSpPr/>
      </dsp:nvSpPr>
      <dsp:spPr>
        <a:xfrm>
          <a:off x="2248224" y="4339563"/>
          <a:ext cx="91440" cy="450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0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13CF2-AE52-47D0-96F5-9641E7970F7A}">
      <dsp:nvSpPr>
        <dsp:cNvPr id="0" name=""/>
        <dsp:cNvSpPr/>
      </dsp:nvSpPr>
      <dsp:spPr>
        <a:xfrm>
          <a:off x="2293944" y="2604607"/>
          <a:ext cx="2837212" cy="450085"/>
        </a:xfrm>
        <a:custGeom>
          <a:avLst/>
          <a:gdLst/>
          <a:ahLst/>
          <a:cxnLst/>
          <a:rect l="0" t="0" r="0" b="0"/>
          <a:pathLst>
            <a:path>
              <a:moveTo>
                <a:pt x="2837212" y="0"/>
              </a:moveTo>
              <a:lnTo>
                <a:pt x="2837212" y="306719"/>
              </a:lnTo>
              <a:lnTo>
                <a:pt x="0" y="306719"/>
              </a:lnTo>
              <a:lnTo>
                <a:pt x="0" y="4500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51713-B249-4E00-825A-D4FF31414B59}">
      <dsp:nvSpPr>
        <dsp:cNvPr id="0" name=""/>
        <dsp:cNvSpPr/>
      </dsp:nvSpPr>
      <dsp:spPr>
        <a:xfrm>
          <a:off x="2953117" y="1171815"/>
          <a:ext cx="2178039" cy="450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719"/>
              </a:lnTo>
              <a:lnTo>
                <a:pt x="2178039" y="306719"/>
              </a:lnTo>
              <a:lnTo>
                <a:pt x="2178039" y="45008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89ED4-0C3F-4B64-A652-23AC0520B8B9}">
      <dsp:nvSpPr>
        <dsp:cNvPr id="0" name=""/>
        <dsp:cNvSpPr/>
      </dsp:nvSpPr>
      <dsp:spPr>
        <a:xfrm>
          <a:off x="729357" y="2604607"/>
          <a:ext cx="91440" cy="450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0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36A12-7E30-4722-BF83-C47020D17187}">
      <dsp:nvSpPr>
        <dsp:cNvPr id="0" name=""/>
        <dsp:cNvSpPr/>
      </dsp:nvSpPr>
      <dsp:spPr>
        <a:xfrm>
          <a:off x="775077" y="1171815"/>
          <a:ext cx="2178039" cy="450085"/>
        </a:xfrm>
        <a:custGeom>
          <a:avLst/>
          <a:gdLst/>
          <a:ahLst/>
          <a:cxnLst/>
          <a:rect l="0" t="0" r="0" b="0"/>
          <a:pathLst>
            <a:path>
              <a:moveTo>
                <a:pt x="2178039" y="0"/>
              </a:moveTo>
              <a:lnTo>
                <a:pt x="2178039" y="306719"/>
              </a:lnTo>
              <a:lnTo>
                <a:pt x="0" y="306719"/>
              </a:lnTo>
              <a:lnTo>
                <a:pt x="0" y="45008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179C4-D1AF-4D69-B6E6-BB521277799E}">
      <dsp:nvSpPr>
        <dsp:cNvPr id="0" name=""/>
        <dsp:cNvSpPr/>
      </dsp:nvSpPr>
      <dsp:spPr>
        <a:xfrm>
          <a:off x="2179332" y="189107"/>
          <a:ext cx="1547570" cy="982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76866-6438-4DE8-8AE9-4C3C85D3A151}">
      <dsp:nvSpPr>
        <dsp:cNvPr id="0" name=""/>
        <dsp:cNvSpPr/>
      </dsp:nvSpPr>
      <dsp:spPr>
        <a:xfrm>
          <a:off x="2351284" y="352462"/>
          <a:ext cx="1547570" cy="982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যা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ধরা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পড়ে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380067" y="381245"/>
        <a:ext cx="1490004" cy="925141"/>
      </dsp:txXfrm>
    </dsp:sp>
    <dsp:sp modelId="{56BB0B78-3645-47FA-987B-79711165EC2A}">
      <dsp:nvSpPr>
        <dsp:cNvPr id="0" name=""/>
        <dsp:cNvSpPr/>
      </dsp:nvSpPr>
      <dsp:spPr>
        <a:xfrm>
          <a:off x="1292" y="1621900"/>
          <a:ext cx="1547570" cy="9827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D96BB-AF2A-4B7B-A65C-B747FFE9F88F}">
      <dsp:nvSpPr>
        <dsp:cNvPr id="0" name=""/>
        <dsp:cNvSpPr/>
      </dsp:nvSpPr>
      <dsp:spPr>
        <a:xfrm>
          <a:off x="173244" y="1785255"/>
          <a:ext cx="1547570" cy="982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নীতিগত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ভুল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02027" y="1814038"/>
        <a:ext cx="1490004" cy="925141"/>
      </dsp:txXfrm>
    </dsp:sp>
    <dsp:sp modelId="{64CA6CAB-1B8A-4D0C-A92A-A4A8C30953A9}">
      <dsp:nvSpPr>
        <dsp:cNvPr id="0" name=""/>
        <dsp:cNvSpPr/>
      </dsp:nvSpPr>
      <dsp:spPr>
        <a:xfrm>
          <a:off x="373900" y="3054692"/>
          <a:ext cx="802353" cy="20419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983D1-6B0A-48A3-BC29-E9C2A16A1A2D}">
      <dsp:nvSpPr>
        <dsp:cNvPr id="0" name=""/>
        <dsp:cNvSpPr/>
      </dsp:nvSpPr>
      <dsp:spPr>
        <a:xfrm>
          <a:off x="545853" y="3218047"/>
          <a:ext cx="802353" cy="2041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মূলধনকে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মূনাফা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জাতীয়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লিখা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69353" y="3241547"/>
        <a:ext cx="755353" cy="1994928"/>
      </dsp:txXfrm>
    </dsp:sp>
    <dsp:sp modelId="{4417E120-3FBE-4AD0-8D63-C24C6AA7FC10}">
      <dsp:nvSpPr>
        <dsp:cNvPr id="0" name=""/>
        <dsp:cNvSpPr/>
      </dsp:nvSpPr>
      <dsp:spPr>
        <a:xfrm>
          <a:off x="4357371" y="1621900"/>
          <a:ext cx="1547570" cy="9827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FE41F-5844-48FC-B9D1-BA368AD6DF96}">
      <dsp:nvSpPr>
        <dsp:cNvPr id="0" name=""/>
        <dsp:cNvSpPr/>
      </dsp:nvSpPr>
      <dsp:spPr>
        <a:xfrm>
          <a:off x="4529324" y="1785255"/>
          <a:ext cx="1547570" cy="982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করনিক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ভুল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558107" y="1814038"/>
        <a:ext cx="1490004" cy="925141"/>
      </dsp:txXfrm>
    </dsp:sp>
    <dsp:sp modelId="{CBEC9B7F-EDB0-479E-A0F2-1A479265CC30}">
      <dsp:nvSpPr>
        <dsp:cNvPr id="0" name=""/>
        <dsp:cNvSpPr/>
      </dsp:nvSpPr>
      <dsp:spPr>
        <a:xfrm>
          <a:off x="1943125" y="3054692"/>
          <a:ext cx="701637" cy="1284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462BE-1454-4A0D-9D1D-0F03C48CE269}">
      <dsp:nvSpPr>
        <dsp:cNvPr id="0" name=""/>
        <dsp:cNvSpPr/>
      </dsp:nvSpPr>
      <dsp:spPr>
        <a:xfrm>
          <a:off x="2115077" y="3218047"/>
          <a:ext cx="701637" cy="1284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বর্জনের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ভুল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135627" y="3238597"/>
        <a:ext cx="660537" cy="1243770"/>
      </dsp:txXfrm>
    </dsp:sp>
    <dsp:sp modelId="{ACA6CD43-3D34-4621-90A0-5D7C22F4F78B}">
      <dsp:nvSpPr>
        <dsp:cNvPr id="0" name=""/>
        <dsp:cNvSpPr/>
      </dsp:nvSpPr>
      <dsp:spPr>
        <a:xfrm>
          <a:off x="1520158" y="4789648"/>
          <a:ext cx="1547570" cy="1411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C5854-5BC3-4480-A7FC-02D30F67C4CF}">
      <dsp:nvSpPr>
        <dsp:cNvPr id="0" name=""/>
        <dsp:cNvSpPr/>
      </dsp:nvSpPr>
      <dsp:spPr>
        <a:xfrm>
          <a:off x="1692111" y="4953002"/>
          <a:ext cx="1547570" cy="1411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জাবেদা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খতিয়ানে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না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লিখা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733440" y="4994331"/>
        <a:ext cx="1464912" cy="1328431"/>
      </dsp:txXfrm>
    </dsp:sp>
    <dsp:sp modelId="{6CD46235-835A-48E1-88E1-E9E519870A0B}">
      <dsp:nvSpPr>
        <dsp:cNvPr id="0" name=""/>
        <dsp:cNvSpPr/>
      </dsp:nvSpPr>
      <dsp:spPr>
        <a:xfrm>
          <a:off x="3834600" y="3054692"/>
          <a:ext cx="701637" cy="1284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AB5AF-7BDB-45AC-8CA9-8673978B25E1}">
      <dsp:nvSpPr>
        <dsp:cNvPr id="0" name=""/>
        <dsp:cNvSpPr/>
      </dsp:nvSpPr>
      <dsp:spPr>
        <a:xfrm>
          <a:off x="4006553" y="3218047"/>
          <a:ext cx="701637" cy="1284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ভুল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দাখিলা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4027103" y="3238597"/>
        <a:ext cx="660537" cy="1243770"/>
      </dsp:txXfrm>
    </dsp:sp>
    <dsp:sp modelId="{19771A30-6DC0-41D2-90DC-BFA0B581E8CD}">
      <dsp:nvSpPr>
        <dsp:cNvPr id="0" name=""/>
        <dsp:cNvSpPr/>
      </dsp:nvSpPr>
      <dsp:spPr>
        <a:xfrm>
          <a:off x="3411634" y="4789648"/>
          <a:ext cx="1547570" cy="1411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2C126-1A20-45C3-901F-2D363CE8DAFC}">
      <dsp:nvSpPr>
        <dsp:cNvPr id="0" name=""/>
        <dsp:cNvSpPr/>
      </dsp:nvSpPr>
      <dsp:spPr>
        <a:xfrm>
          <a:off x="3583586" y="4953002"/>
          <a:ext cx="1547570" cy="1411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লিখতে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624915" y="4994331"/>
        <a:ext cx="1464912" cy="1328431"/>
      </dsp:txXfrm>
    </dsp:sp>
    <dsp:sp modelId="{54B6C25A-03BE-4F20-986E-6ABE5EBB2E63}">
      <dsp:nvSpPr>
        <dsp:cNvPr id="0" name=""/>
        <dsp:cNvSpPr/>
      </dsp:nvSpPr>
      <dsp:spPr>
        <a:xfrm>
          <a:off x="5726076" y="3054692"/>
          <a:ext cx="701637" cy="1284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63B08-79A2-4BB9-8B8E-3491926DF7B3}">
      <dsp:nvSpPr>
        <dsp:cNvPr id="0" name=""/>
        <dsp:cNvSpPr/>
      </dsp:nvSpPr>
      <dsp:spPr>
        <a:xfrm>
          <a:off x="5898028" y="3218047"/>
          <a:ext cx="701637" cy="1284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বেদাখিলা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918578" y="3238597"/>
        <a:ext cx="660537" cy="1243770"/>
      </dsp:txXfrm>
    </dsp:sp>
    <dsp:sp modelId="{750C4C77-2D00-4BB5-B35F-FE15E0D9A081}">
      <dsp:nvSpPr>
        <dsp:cNvPr id="0" name=""/>
        <dsp:cNvSpPr/>
      </dsp:nvSpPr>
      <dsp:spPr>
        <a:xfrm>
          <a:off x="5303109" y="4789648"/>
          <a:ext cx="1547570" cy="1411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5F0C6-7C0B-4AFC-A661-BD7EEDD8A89F}">
      <dsp:nvSpPr>
        <dsp:cNvPr id="0" name=""/>
        <dsp:cNvSpPr/>
      </dsp:nvSpPr>
      <dsp:spPr>
        <a:xfrm>
          <a:off x="5475061" y="4953002"/>
          <a:ext cx="1547570" cy="1411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এক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স্থলে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অন্য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হিসাবে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লিখা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516390" y="4994331"/>
        <a:ext cx="1464912" cy="1328431"/>
      </dsp:txXfrm>
    </dsp:sp>
    <dsp:sp modelId="{BC13B1CE-5159-4B04-B752-06D9473A83C3}">
      <dsp:nvSpPr>
        <dsp:cNvPr id="0" name=""/>
        <dsp:cNvSpPr/>
      </dsp:nvSpPr>
      <dsp:spPr>
        <a:xfrm>
          <a:off x="7617551" y="3054692"/>
          <a:ext cx="701637" cy="1284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333C2-9C96-44D0-9F54-389052607BD4}">
      <dsp:nvSpPr>
        <dsp:cNvPr id="0" name=""/>
        <dsp:cNvSpPr/>
      </dsp:nvSpPr>
      <dsp:spPr>
        <a:xfrm>
          <a:off x="7789503" y="3218047"/>
          <a:ext cx="701637" cy="1284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পরিপূরক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7810053" y="3238597"/>
        <a:ext cx="660537" cy="1243770"/>
      </dsp:txXfrm>
    </dsp:sp>
    <dsp:sp modelId="{BAA8055F-1BCA-447B-A8B4-CC78B8B8141B}">
      <dsp:nvSpPr>
        <dsp:cNvPr id="0" name=""/>
        <dsp:cNvSpPr/>
      </dsp:nvSpPr>
      <dsp:spPr>
        <a:xfrm>
          <a:off x="7194584" y="4789648"/>
          <a:ext cx="1547570" cy="1411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568D2-97C3-4F5E-92D1-0DD661F320AE}">
      <dsp:nvSpPr>
        <dsp:cNvPr id="0" name=""/>
        <dsp:cNvSpPr/>
      </dsp:nvSpPr>
      <dsp:spPr>
        <a:xfrm>
          <a:off x="7366537" y="4953002"/>
          <a:ext cx="1547570" cy="1411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এক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দিয়ে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অন্য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ভূল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শুদ্ধ</a:t>
          </a: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হলে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7407866" y="4994331"/>
        <a:ext cx="1464912" cy="132843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AE41D-EA6E-4262-A697-72340BD54CDB}">
      <dsp:nvSpPr>
        <dsp:cNvPr id="0" name=""/>
        <dsp:cNvSpPr/>
      </dsp:nvSpPr>
      <dsp:spPr>
        <a:xfrm>
          <a:off x="4243052" y="2826297"/>
          <a:ext cx="91440" cy="775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0907"/>
              </a:lnTo>
              <a:lnTo>
                <a:pt x="112255" y="400907"/>
              </a:lnTo>
              <a:lnTo>
                <a:pt x="112255" y="77537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10C63-40B8-469D-B650-E7D16DC2D0D2}">
      <dsp:nvSpPr>
        <dsp:cNvPr id="0" name=""/>
        <dsp:cNvSpPr/>
      </dsp:nvSpPr>
      <dsp:spPr>
        <a:xfrm>
          <a:off x="4225509" y="1181426"/>
          <a:ext cx="91440" cy="641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764"/>
              </a:lnTo>
              <a:lnTo>
                <a:pt x="63263" y="266764"/>
              </a:lnTo>
              <a:lnTo>
                <a:pt x="63263" y="64123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506AD-7991-4444-A7C9-012667D9B174}">
      <dsp:nvSpPr>
        <dsp:cNvPr id="0" name=""/>
        <dsp:cNvSpPr/>
      </dsp:nvSpPr>
      <dsp:spPr>
        <a:xfrm>
          <a:off x="2250095" y="115"/>
          <a:ext cx="4042268" cy="11813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A0EC0-591E-4DFC-BE99-0EEDE3A8A9C5}">
      <dsp:nvSpPr>
        <dsp:cNvPr id="0" name=""/>
        <dsp:cNvSpPr/>
      </dsp:nvSpPr>
      <dsp:spPr>
        <a:xfrm>
          <a:off x="2699236" y="426799"/>
          <a:ext cx="4042268" cy="1181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রেওয়ামিলের উভয় দিক মিলে কেন?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733835" y="461398"/>
        <a:ext cx="3973070" cy="1112113"/>
      </dsp:txXfrm>
    </dsp:sp>
    <dsp:sp modelId="{21E3B8A1-29BB-4046-8B0B-4EF11F63461E}">
      <dsp:nvSpPr>
        <dsp:cNvPr id="0" name=""/>
        <dsp:cNvSpPr/>
      </dsp:nvSpPr>
      <dsp:spPr>
        <a:xfrm>
          <a:off x="2267638" y="1822662"/>
          <a:ext cx="4042268" cy="10036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66ECB-D189-4878-9CC3-2FB1EE25D388}">
      <dsp:nvSpPr>
        <dsp:cNvPr id="0" name=""/>
        <dsp:cNvSpPr/>
      </dsp:nvSpPr>
      <dsp:spPr>
        <a:xfrm>
          <a:off x="2716779" y="2249346"/>
          <a:ext cx="4042268" cy="1003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হিসাব সমীকরন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746174" y="2278741"/>
        <a:ext cx="3983478" cy="944844"/>
      </dsp:txXfrm>
    </dsp:sp>
    <dsp:sp modelId="{ECF6AEB2-B1CA-45ED-A9D0-2D41FDC8005B}">
      <dsp:nvSpPr>
        <dsp:cNvPr id="0" name=""/>
        <dsp:cNvSpPr/>
      </dsp:nvSpPr>
      <dsp:spPr>
        <a:xfrm>
          <a:off x="947999" y="3601676"/>
          <a:ext cx="6814618" cy="1152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5CF4D-FE80-42D4-83FA-A16416491FA9}">
      <dsp:nvSpPr>
        <dsp:cNvPr id="0" name=""/>
        <dsp:cNvSpPr/>
      </dsp:nvSpPr>
      <dsp:spPr>
        <a:xfrm>
          <a:off x="1397140" y="4028360"/>
          <a:ext cx="6814618" cy="1152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প্রতিটি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ডেবিটের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সমপরিমান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থাকে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তাই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430906" y="4062126"/>
        <a:ext cx="6747086" cy="108533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F9F5E-9020-4083-AE4D-09086EDBF295}">
      <dsp:nvSpPr>
        <dsp:cNvPr id="0" name=""/>
        <dsp:cNvSpPr/>
      </dsp:nvSpPr>
      <dsp:spPr>
        <a:xfrm>
          <a:off x="4244388" y="3519075"/>
          <a:ext cx="91440" cy="5097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730"/>
              </a:lnTo>
              <a:lnTo>
                <a:pt x="55161" y="166730"/>
              </a:lnTo>
              <a:lnTo>
                <a:pt x="55161" y="5097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07549-7D8F-477D-BBCD-B86EAB78F4AF}">
      <dsp:nvSpPr>
        <dsp:cNvPr id="0" name=""/>
        <dsp:cNvSpPr/>
      </dsp:nvSpPr>
      <dsp:spPr>
        <a:xfrm>
          <a:off x="3954444" y="1452768"/>
          <a:ext cx="335664" cy="554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141"/>
              </a:lnTo>
              <a:lnTo>
                <a:pt x="335664" y="211141"/>
              </a:lnTo>
              <a:lnTo>
                <a:pt x="335664" y="55413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FE3CA-F64F-43B0-8D30-A09EAC8CA94D}">
      <dsp:nvSpPr>
        <dsp:cNvPr id="0" name=""/>
        <dsp:cNvSpPr/>
      </dsp:nvSpPr>
      <dsp:spPr>
        <a:xfrm>
          <a:off x="2103219" y="523583"/>
          <a:ext cx="3702449" cy="929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274C3-0DD9-4148-8502-593E4E087C2B}">
      <dsp:nvSpPr>
        <dsp:cNvPr id="0" name=""/>
        <dsp:cNvSpPr/>
      </dsp:nvSpPr>
      <dsp:spPr>
        <a:xfrm>
          <a:off x="2514602" y="914398"/>
          <a:ext cx="3702449" cy="929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itchFamily="2" charset="0"/>
              <a:cs typeface="NikoshBAN" pitchFamily="2" charset="0"/>
            </a:rPr>
            <a:t>অনিশ্চিত হিসাব </a:t>
          </a:r>
        </a:p>
      </dsp:txBody>
      <dsp:txXfrm>
        <a:off x="2541817" y="941613"/>
        <a:ext cx="3648019" cy="874754"/>
      </dsp:txXfrm>
    </dsp:sp>
    <dsp:sp modelId="{49EFF37D-5808-43B4-9243-32CBD702631D}">
      <dsp:nvSpPr>
        <dsp:cNvPr id="0" name=""/>
        <dsp:cNvSpPr/>
      </dsp:nvSpPr>
      <dsp:spPr>
        <a:xfrm>
          <a:off x="1020216" y="2006900"/>
          <a:ext cx="6539784" cy="15121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946F0-3C9F-4803-894A-4AB1611A1509}">
      <dsp:nvSpPr>
        <dsp:cNvPr id="0" name=""/>
        <dsp:cNvSpPr/>
      </dsp:nvSpPr>
      <dsp:spPr>
        <a:xfrm>
          <a:off x="1431599" y="2397714"/>
          <a:ext cx="6539784" cy="1512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মিললে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খুলে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মিলাতে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475889" y="2442004"/>
        <a:ext cx="6451204" cy="1423595"/>
      </dsp:txXfrm>
    </dsp:sp>
    <dsp:sp modelId="{3C642A6F-F1BF-42FA-846E-6A6038466076}">
      <dsp:nvSpPr>
        <dsp:cNvPr id="0" name=""/>
        <dsp:cNvSpPr/>
      </dsp:nvSpPr>
      <dsp:spPr>
        <a:xfrm>
          <a:off x="1085675" y="4028796"/>
          <a:ext cx="6427748" cy="14893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17017-D3B3-4F4A-95CF-84F9B7D6AE9C}">
      <dsp:nvSpPr>
        <dsp:cNvPr id="0" name=""/>
        <dsp:cNvSpPr/>
      </dsp:nvSpPr>
      <dsp:spPr>
        <a:xfrm>
          <a:off x="1497058" y="4419611"/>
          <a:ext cx="6427748" cy="1489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ভূল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সংশোধন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বন্ধ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করতে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540681" y="4463234"/>
        <a:ext cx="6340502" cy="14021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07C3A-E921-46FB-B4E7-8AC3D4FCC86F}">
      <dsp:nvSpPr>
        <dsp:cNvPr id="0" name=""/>
        <dsp:cNvSpPr/>
      </dsp:nvSpPr>
      <dsp:spPr>
        <a:xfrm>
          <a:off x="4300537" y="4479441"/>
          <a:ext cx="91440" cy="5834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340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1957F-C25C-4A8C-B14D-6C2FA1872EE0}">
      <dsp:nvSpPr>
        <dsp:cNvPr id="0" name=""/>
        <dsp:cNvSpPr/>
      </dsp:nvSpPr>
      <dsp:spPr>
        <a:xfrm>
          <a:off x="4300537" y="2622252"/>
          <a:ext cx="91440" cy="5834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340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C3035-8A13-45D4-868D-A51994D8AC35}">
      <dsp:nvSpPr>
        <dsp:cNvPr id="0" name=""/>
        <dsp:cNvSpPr/>
      </dsp:nvSpPr>
      <dsp:spPr>
        <a:xfrm>
          <a:off x="4300537" y="765063"/>
          <a:ext cx="91440" cy="5834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340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C04E7-CA8D-4781-B078-0C0A37FD98E8}">
      <dsp:nvSpPr>
        <dsp:cNvPr id="0" name=""/>
        <dsp:cNvSpPr/>
      </dsp:nvSpPr>
      <dsp:spPr>
        <a:xfrm>
          <a:off x="3343274" y="4828"/>
          <a:ext cx="2005965" cy="760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D251E-BB62-49D8-B7AE-5B5922F4EBFE}">
      <dsp:nvSpPr>
        <dsp:cNvPr id="0" name=""/>
        <dsp:cNvSpPr/>
      </dsp:nvSpPr>
      <dsp:spPr>
        <a:xfrm>
          <a:off x="3566159" y="216569"/>
          <a:ext cx="2005965" cy="760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রেওয়ামিল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588425" y="238835"/>
        <a:ext cx="1961433" cy="715702"/>
      </dsp:txXfrm>
    </dsp:sp>
    <dsp:sp modelId="{1002EA87-A90F-4633-8D73-61EE976078FB}">
      <dsp:nvSpPr>
        <dsp:cNvPr id="0" name=""/>
        <dsp:cNvSpPr/>
      </dsp:nvSpPr>
      <dsp:spPr>
        <a:xfrm>
          <a:off x="458717" y="1348464"/>
          <a:ext cx="7775080" cy="12737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1C8B2-366D-41E0-9F70-764B3BEBFC5B}">
      <dsp:nvSpPr>
        <dsp:cNvPr id="0" name=""/>
        <dsp:cNvSpPr/>
      </dsp:nvSpPr>
      <dsp:spPr>
        <a:xfrm>
          <a:off x="681602" y="1560205"/>
          <a:ext cx="7775080" cy="1273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হিসাবের তালিকা ও তাদের জের/ব্যালেন্স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718910" y="1597513"/>
        <a:ext cx="7700464" cy="1199171"/>
      </dsp:txXfrm>
    </dsp:sp>
    <dsp:sp modelId="{D6F9A65D-2FC0-43B7-A116-C27D612025C0}">
      <dsp:nvSpPr>
        <dsp:cNvPr id="0" name=""/>
        <dsp:cNvSpPr/>
      </dsp:nvSpPr>
      <dsp:spPr>
        <a:xfrm>
          <a:off x="653797" y="3205653"/>
          <a:ext cx="7384920" cy="12737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6F1D7-80FB-4547-AB09-AB4420B194F2}">
      <dsp:nvSpPr>
        <dsp:cNvPr id="0" name=""/>
        <dsp:cNvSpPr/>
      </dsp:nvSpPr>
      <dsp:spPr>
        <a:xfrm>
          <a:off x="876682" y="3417394"/>
          <a:ext cx="7384920" cy="1273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এটি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নয়।এখানে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গানিতিক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শুদ্ধতা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যাচাই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913990" y="3454702"/>
        <a:ext cx="7310304" cy="1199171"/>
      </dsp:txXfrm>
    </dsp:sp>
    <dsp:sp modelId="{AA73448E-AE41-46F9-AAEC-EE6EF5B759AA}">
      <dsp:nvSpPr>
        <dsp:cNvPr id="0" name=""/>
        <dsp:cNvSpPr/>
      </dsp:nvSpPr>
      <dsp:spPr>
        <a:xfrm>
          <a:off x="145576" y="5062843"/>
          <a:ext cx="8401362" cy="12737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748B4-D3F9-4050-A8DE-12B02F89A002}">
      <dsp:nvSpPr>
        <dsp:cNvPr id="0" name=""/>
        <dsp:cNvSpPr/>
      </dsp:nvSpPr>
      <dsp:spPr>
        <a:xfrm>
          <a:off x="368461" y="5274583"/>
          <a:ext cx="8401362" cy="1273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বইতে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প্রতিটি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লেনদেনে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ডেবিটের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সমপরিমান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লিখা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হয়।তাই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ডেবিট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মিলানো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405769" y="5311891"/>
        <a:ext cx="8326746" cy="11991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D757D-2E69-4FC9-9A7E-51926A40FAF4}">
      <dsp:nvSpPr>
        <dsp:cNvPr id="0" name=""/>
        <dsp:cNvSpPr/>
      </dsp:nvSpPr>
      <dsp:spPr>
        <a:xfrm>
          <a:off x="4207668" y="2639978"/>
          <a:ext cx="2986087" cy="710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221"/>
              </a:lnTo>
              <a:lnTo>
                <a:pt x="2986087" y="484221"/>
              </a:lnTo>
              <a:lnTo>
                <a:pt x="2986087" y="7105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4178D-1A74-479E-AAF7-EC8FAFE9917C}">
      <dsp:nvSpPr>
        <dsp:cNvPr id="0" name=""/>
        <dsp:cNvSpPr/>
      </dsp:nvSpPr>
      <dsp:spPr>
        <a:xfrm>
          <a:off x="4161948" y="2639978"/>
          <a:ext cx="91440" cy="7105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05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1AC72-1405-4E50-A757-17FB3E520CB2}">
      <dsp:nvSpPr>
        <dsp:cNvPr id="0" name=""/>
        <dsp:cNvSpPr/>
      </dsp:nvSpPr>
      <dsp:spPr>
        <a:xfrm>
          <a:off x="1221581" y="2639978"/>
          <a:ext cx="2986087" cy="710553"/>
        </a:xfrm>
        <a:custGeom>
          <a:avLst/>
          <a:gdLst/>
          <a:ahLst/>
          <a:cxnLst/>
          <a:rect l="0" t="0" r="0" b="0"/>
          <a:pathLst>
            <a:path>
              <a:moveTo>
                <a:pt x="2986087" y="0"/>
              </a:moveTo>
              <a:lnTo>
                <a:pt x="2986087" y="484221"/>
              </a:lnTo>
              <a:lnTo>
                <a:pt x="0" y="484221"/>
              </a:lnTo>
              <a:lnTo>
                <a:pt x="0" y="7105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6B226-5BAB-460A-962E-79EA6C19368A}">
      <dsp:nvSpPr>
        <dsp:cNvPr id="0" name=""/>
        <dsp:cNvSpPr/>
      </dsp:nvSpPr>
      <dsp:spPr>
        <a:xfrm>
          <a:off x="2986087" y="1088570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450C5-3C62-4EB0-A179-078C3745B29B}">
      <dsp:nvSpPr>
        <dsp:cNvPr id="0" name=""/>
        <dsp:cNvSpPr/>
      </dsp:nvSpPr>
      <dsp:spPr>
        <a:xfrm>
          <a:off x="3257550" y="1346459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b="1" kern="1200" dirty="0">
              <a:latin typeface="NikoshBAN" pitchFamily="2" charset="0"/>
              <a:cs typeface="NikoshBAN" pitchFamily="2" charset="0"/>
            </a:rPr>
            <a:t>রেওয়ামিলের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সীমাবদ্ধতা</a:t>
          </a:r>
          <a:endParaRPr lang="en-US" sz="3100" kern="1200" dirty="0"/>
        </a:p>
      </dsp:txBody>
      <dsp:txXfrm>
        <a:off x="3302989" y="1391898"/>
        <a:ext cx="2352284" cy="1460530"/>
      </dsp:txXfrm>
    </dsp:sp>
    <dsp:sp modelId="{78CBD8A1-E716-4D03-92A5-A26DD3F61426}">
      <dsp:nvSpPr>
        <dsp:cNvPr id="0" name=""/>
        <dsp:cNvSpPr/>
      </dsp:nvSpPr>
      <dsp:spPr>
        <a:xfrm>
          <a:off x="0" y="3350531"/>
          <a:ext cx="2443162" cy="15514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CD6BE-0A64-4E82-8EC4-30E18CC81535}">
      <dsp:nvSpPr>
        <dsp:cNvPr id="0" name=""/>
        <dsp:cNvSpPr/>
      </dsp:nvSpPr>
      <dsp:spPr>
        <a:xfrm>
          <a:off x="271462" y="3608421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সব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লিখা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হয়েছে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কিনা</a:t>
          </a:r>
          <a:endParaRPr lang="en-US" sz="3100" b="1" kern="1200" dirty="0">
            <a:latin typeface="NikoshBAN" pitchFamily="2" charset="0"/>
            <a:cs typeface="NikoshBAN" pitchFamily="2" charset="0"/>
          </a:endParaRPr>
        </a:p>
      </dsp:txBody>
      <dsp:txXfrm>
        <a:off x="316901" y="3653860"/>
        <a:ext cx="2352284" cy="1460530"/>
      </dsp:txXfrm>
    </dsp:sp>
    <dsp:sp modelId="{5F7FB9A5-5F60-4C9B-8E1F-931238DB9C60}">
      <dsp:nvSpPr>
        <dsp:cNvPr id="0" name=""/>
        <dsp:cNvSpPr/>
      </dsp:nvSpPr>
      <dsp:spPr>
        <a:xfrm>
          <a:off x="2986087" y="3350531"/>
          <a:ext cx="2443162" cy="15514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F1D65-82E5-49B2-9D06-CFAE32DBA2F6}">
      <dsp:nvSpPr>
        <dsp:cNvPr id="0" name=""/>
        <dsp:cNvSpPr/>
      </dsp:nvSpPr>
      <dsp:spPr>
        <a:xfrm>
          <a:off x="3257550" y="3608421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জাবেদা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ঠিক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আছে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কিনা</a:t>
          </a:r>
          <a:endParaRPr lang="bn-IN" sz="3100" b="1" kern="1200" dirty="0">
            <a:latin typeface="NikoshBAN" pitchFamily="2" charset="0"/>
            <a:cs typeface="NikoshBAN" pitchFamily="2" charset="0"/>
          </a:endParaRPr>
        </a:p>
      </dsp:txBody>
      <dsp:txXfrm>
        <a:off x="3302989" y="3653860"/>
        <a:ext cx="2352284" cy="1460530"/>
      </dsp:txXfrm>
    </dsp:sp>
    <dsp:sp modelId="{FE4C5F28-D3FA-4CAE-8AD2-A97EC3630808}">
      <dsp:nvSpPr>
        <dsp:cNvPr id="0" name=""/>
        <dsp:cNvSpPr/>
      </dsp:nvSpPr>
      <dsp:spPr>
        <a:xfrm>
          <a:off x="5972175" y="3350531"/>
          <a:ext cx="2443162" cy="15514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B0AF0E-FFCF-4FE7-B699-9378CE2A6FE7}">
      <dsp:nvSpPr>
        <dsp:cNvPr id="0" name=""/>
        <dsp:cNvSpPr/>
      </dsp:nvSpPr>
      <dsp:spPr>
        <a:xfrm>
          <a:off x="6243637" y="3608421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খতিয়ান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ঠিক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আছে</a:t>
          </a:r>
          <a:r>
            <a:rPr lang="en-US" sz="31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b="1" kern="1200" dirty="0" err="1">
              <a:latin typeface="NikoshBAN" pitchFamily="2" charset="0"/>
              <a:cs typeface="NikoshBAN" pitchFamily="2" charset="0"/>
            </a:rPr>
            <a:t>কিনা</a:t>
          </a:r>
          <a:endParaRPr lang="en-US" sz="3100" kern="1200" dirty="0"/>
        </a:p>
      </dsp:txBody>
      <dsp:txXfrm>
        <a:off x="6289076" y="3653860"/>
        <a:ext cx="2352284" cy="146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86AFF-2C10-40E1-921A-E22131332EAE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B00B6-9B45-4EF8-88CB-C646E9364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183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3C45FBA-8B73-4C92-B88E-B7E24AB54D3D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9AA5-AB97-4C10-BA7A-7602C7500B74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D836-6272-4A0B-B0B6-7559E951CB88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95BB-9D50-445F-A614-0C96D078FCCE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5806-A6A9-4FC1-8129-8EB21D410F37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DAFC-81F7-488F-BD9C-5B32DF56D1FF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47BD-00A0-469C-A62D-47776380B68E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6F47-1980-45A4-A59B-58D1AC415527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BBA8-BFDA-4175-9851-3DAC33BCB2AE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9FBF-5F42-4FD1-AF57-72DFD279ADFA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7E51-6E13-48A4-BACB-96188854AC6B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1CEC74B-2F68-483C-8E74-044831093CDA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2362200"/>
            <a:ext cx="7620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WELCOME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0650381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/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3880-B4C6-480D-80F3-BC13EF377852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2590800"/>
            <a:ext cx="5867400" cy="3124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ভূলটি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রেওয়ামিলে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২।কিসের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অনিশ্চিত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221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144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438400"/>
            <a:ext cx="4114800" cy="352598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978B-9F50-46AE-A006-1B6DA9515B30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75162" y="2967335"/>
            <a:ext cx="4993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Your Text Here</a:t>
            </a:r>
          </a:p>
        </p:txBody>
      </p:sp>
    </p:spTree>
    <p:extLst>
      <p:ext uri="{BB962C8B-B14F-4D97-AF65-F5344CB8AC3E}">
        <p14:creationId xmlns="" xmlns:p14="http://schemas.microsoft.com/office/powerpoint/2010/main" val="37229778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057401"/>
            <a:ext cx="5562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AvwZK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Dj¨vn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wnmveweÁvb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NikoshBAN" pitchFamily="2" charset="0"/>
              </a:rPr>
              <a:t>‡`</a:t>
            </a:r>
            <a:r>
              <a:rPr lang="en-US" sz="3200" dirty="0" err="1" smtClean="0">
                <a:latin typeface="SutonnyMJ" pitchFamily="2" charset="0"/>
                <a:cs typeface="NikoshBAN" pitchFamily="2" charset="0"/>
              </a:rPr>
              <a:t>vjøvB</a:t>
            </a:r>
            <a:r>
              <a:rPr lang="en-US" sz="3200" dirty="0" smtClean="0">
                <a:latin typeface="SutonnyMJ" pitchFamily="2" charset="0"/>
                <a:cs typeface="NikoshBAN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NikoshBAN" pitchFamily="2" charset="0"/>
              </a:rPr>
              <a:t>bvqvecyi</a:t>
            </a:r>
            <a:r>
              <a:rPr lang="en-US" sz="32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NikoshBAN" pitchFamily="2" charset="0"/>
              </a:rPr>
              <a:t>miKvwi</a:t>
            </a:r>
            <a:r>
              <a:rPr lang="en-US" sz="32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NikoshBAN" pitchFamily="2" charset="0"/>
              </a:rPr>
              <a:t>K‡jR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atikullah134@gmail.com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981200"/>
            <a:ext cx="2225842" cy="2819400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357D-CD6B-4D4E-BA16-4359FA6A187A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" y="1143000"/>
            <a:ext cx="4343400" cy="685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48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4191000"/>
            <a:ext cx="434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4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0544" y="4880317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iIqvwgj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PZz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©_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kÖbx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GKv`k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97736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শিখন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ফল</a:t>
            </a:r>
            <a:endParaRPr lang="en-US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0FE2-4962-407A-8A84-60B4C390DD03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2438400"/>
            <a:ext cx="6324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</a:p>
          <a:p>
            <a:pPr marL="1257300" lvl="2" indent="-342900">
              <a:buFont typeface="+mj-lt"/>
              <a:buAutoNum type="arabicPeriod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শুদ্ধতা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অনিশ্চিত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সমম্ত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রেওয়ামিলে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রেওয়ামিলের উভয় দিক মিলে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1257300" lvl="2" indent="-342900"/>
            <a:endParaRPr lang="bn-IN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0086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1679249302"/>
              </p:ext>
            </p:extLst>
          </p:nvPr>
        </p:nvGraphicFramePr>
        <p:xfrm>
          <a:off x="762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3EA5-B260-402E-ABE1-30252069BD76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26815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FC04E7-CA8D-4781-B078-0C0A37FD9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33FC04E7-CA8D-4781-B078-0C0A37FD98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D251E-BB62-49D8-B7AE-5B5922F4E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FA9D251E-BB62-49D8-B7AE-5B5922F4EB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2C3035-8A13-45D4-868D-A51994D8A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4E2C3035-8A13-45D4-868D-A51994D8AC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02EA87-A90F-4633-8D73-61EE97607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1002EA87-A90F-4633-8D73-61EE976078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21C8B2-366D-41E0-9F70-764B3BEBF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8F21C8B2-366D-41E0-9F70-764B3BEBFC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81957F-C25C-4A8C-B14D-6C2FA1872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FF81957F-C25C-4A8C-B14D-6C2FA1872E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F9A65D-2FC0-43B7-A116-C27D61202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D6F9A65D-2FC0-43B7-A116-C27D612025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D6F1D7-80FB-4547-AB09-AB4420B19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FAD6F1D7-80FB-4547-AB09-AB4420B19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407C3A-E921-46FB-B4E7-8AC3D4FCC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96407C3A-E921-46FB-B4E7-8AC3D4FCC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73448E-AE41-46F9-AAEC-EE6EF5B75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AA73448E-AE41-46F9-AAEC-EE6EF5B75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8748B4-D3F9-4050-A8DE-12B02F89A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D88748B4-D3F9-4050-A8DE-12B02F89A0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FC04E7-CA8D-4781-B078-0C0A37FD9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33FC04E7-CA8D-4781-B078-0C0A37FD98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D251E-BB62-49D8-B7AE-5B5922F4E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FA9D251E-BB62-49D8-B7AE-5B5922F4EB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2C3035-8A13-45D4-868D-A51994D8A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4E2C3035-8A13-45D4-868D-A51994D8AC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02EA87-A90F-4633-8D73-61EE97607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1002EA87-A90F-4633-8D73-61EE976078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21C8B2-366D-41E0-9F70-764B3BEBF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8F21C8B2-366D-41E0-9F70-764B3BEBFC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81957F-C25C-4A8C-B14D-6C2FA1872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graphicEl>
                                              <a:dgm id="{FF81957F-C25C-4A8C-B14D-6C2FA1872E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F9A65D-2FC0-43B7-A116-C27D61202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graphicEl>
                                              <a:dgm id="{D6F9A65D-2FC0-43B7-A116-C27D612025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D6F1D7-80FB-4547-AB09-AB4420B19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FAD6F1D7-80FB-4547-AB09-AB4420B19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407C3A-E921-46FB-B4E7-8AC3D4FCC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graphicEl>
                                              <a:dgm id="{96407C3A-E921-46FB-B4E7-8AC3D4FCC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73448E-AE41-46F9-AAEC-EE6EF5B75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graphicEl>
                                              <a:dgm id="{AA73448E-AE41-46F9-AAEC-EE6EF5B75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8748B4-D3F9-4050-A8DE-12B02F89A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graphicEl>
                                              <a:dgm id="{D88748B4-D3F9-4050-A8DE-12B02F89A0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Graphic spid="2" grpId="1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1943438529"/>
              </p:ext>
            </p:extLst>
          </p:nvPr>
        </p:nvGraphicFramePr>
        <p:xfrm>
          <a:off x="228600" y="228600"/>
          <a:ext cx="8686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A95B-E378-404B-AA04-DDB5B7BC83B2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9991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56B226-5BAB-460A-962E-79EA6C193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1B56B226-5BAB-460A-962E-79EA6C1936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8450C5-3C62-4EB0-A179-078C3745B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EB8450C5-3C62-4EB0-A179-078C3745B2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91AC72-1405-4E50-A757-17FB3E520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F991AC72-1405-4E50-A757-17FB3E520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CBD8A1-E716-4D03-92A5-A26DD3F61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78CBD8A1-E716-4D03-92A5-A26DD3F614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4CD6BE-0A64-4E82-8EC4-30E18CC81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044CD6BE-0A64-4E82-8EC4-30E18CC815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24178D-1A74-479E-AAF7-EC8FAFE99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BA24178D-1A74-479E-AAF7-EC8FAFE99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7FB9A5-5F60-4C9B-8E1F-931238DB9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5F7FB9A5-5F60-4C9B-8E1F-931238DB9C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F1D65-82E5-49B2-9D06-CFAE32DBA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399F1D65-82E5-49B2-9D06-CFAE32DBA2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0D757D-2E69-4FC9-9A7E-51926A40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620D757D-2E69-4FC9-9A7E-51926A40F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4C5F28-D3FA-4CAE-8AD2-A97EC3630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FE4C5F28-D3FA-4CAE-8AD2-A97EC36308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B0AF0E-FFCF-4FE7-B699-9378CE2A6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C1B0AF0E-FFCF-4FE7-B699-9378CE2A6F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239256770"/>
              </p:ext>
            </p:extLst>
          </p:nvPr>
        </p:nvGraphicFramePr>
        <p:xfrm>
          <a:off x="152400" y="76200"/>
          <a:ext cx="8839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C952-BAB4-4277-8DB0-85BF0D36DF1F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9716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01B695-8CB8-4B91-B917-7276393ED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F01B695-8CB8-4B91-B917-7276393ED8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0BC2A9-D8C7-422F-9DD8-5CE8FB5EC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A40BC2A9-D8C7-422F-9DD8-5CE8FB5EC7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E5D73D-FFA0-478C-975F-F9857C84E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A3E5D73D-FFA0-478C-975F-F9857C84E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D7D058-FC1B-421A-9367-4925BA3AE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EED7D058-FC1B-421A-9367-4925BA3AE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1DC178-6C1F-4A50-8F2C-BC318CF42A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C31DC178-6C1F-4A50-8F2C-BC318CF42A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948462-D26A-4A08-B74D-BA9DC87C5F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9F948462-D26A-4A08-B74D-BA9DC87C5F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8AFB35-B77A-4876-B75A-AF0DE1B34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738AFB35-B77A-4876-B75A-AF0DE1B346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BC3690-9318-40CF-B1F4-EA5BB06DF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B4BC3690-9318-40CF-B1F4-EA5BB06DF9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CF6A5E-2B7A-4D19-B38D-EBC1E376C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03CF6A5E-2B7A-4D19-B38D-EBC1E376C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E0071F-65A1-4498-818D-B5D22677B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37E0071F-65A1-4498-818D-B5D22677B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5667F8-2F59-41B0-A58B-306909C9B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305667F8-2F59-41B0-A58B-306909C9B5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2281664711"/>
              </p:ext>
            </p:extLst>
          </p:nvPr>
        </p:nvGraphicFramePr>
        <p:xfrm>
          <a:off x="1524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8979-0E99-4D01-BF17-4BAB107F8D00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25175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0179C4-D1AF-4D69-B6E6-BB5212777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1B0179C4-D1AF-4D69-B6E6-BB5212777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1B0179C4-D1AF-4D69-B6E6-BB5212777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576866-6438-4DE8-8AE9-4C3C85D3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47576866-6438-4DE8-8AE9-4C3C85D3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47576866-6438-4DE8-8AE9-4C3C85D3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E36A12-7E30-4722-BF83-C47020D17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65E36A12-7E30-4722-BF83-C47020D17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65E36A12-7E30-4722-BF83-C47020D17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BB0B78-3645-47FA-987B-79711165E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56BB0B78-3645-47FA-987B-79711165E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56BB0B78-3645-47FA-987B-79711165E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1D96BB-AF2A-4B7B-A65C-B747FFE9F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8F1D96BB-AF2A-4B7B-A65C-B747FFE9F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8F1D96BB-AF2A-4B7B-A65C-B747FFE9F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151713-B249-4E00-825A-D4FF31414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EE151713-B249-4E00-825A-D4FF31414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EE151713-B249-4E00-825A-D4FF31414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17E120-3FBE-4AD0-8D63-C24C6AA7F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4417E120-3FBE-4AD0-8D63-C24C6AA7F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4417E120-3FBE-4AD0-8D63-C24C6AA7F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6FE41F-5844-48FC-B9D1-BA368AD6D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1A6FE41F-5844-48FC-B9D1-BA368AD6D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1A6FE41F-5844-48FC-B9D1-BA368AD6D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89ED4-0C3F-4B64-A652-23AC0520B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2DB89ED4-0C3F-4B64-A652-23AC0520B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2DB89ED4-0C3F-4B64-A652-23AC0520B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CA6CAB-1B8A-4D0C-A92A-A4A8C3095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64CA6CAB-1B8A-4D0C-A92A-A4A8C3095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64CA6CAB-1B8A-4D0C-A92A-A4A8C3095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A983D1-6B0A-48A3-BC29-E9C2A16A1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C1A983D1-6B0A-48A3-BC29-E9C2A16A1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C1A983D1-6B0A-48A3-BC29-E9C2A16A1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D13CF2-AE52-47D0-96F5-9641E7970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ADD13CF2-AE52-47D0-96F5-9641E7970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ADD13CF2-AE52-47D0-96F5-9641E7970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EC9B7F-EDB0-479E-A0F2-1A479265C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CBEC9B7F-EDB0-479E-A0F2-1A479265C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CBEC9B7F-EDB0-479E-A0F2-1A479265C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4462BE-1454-4A0D-9D1D-0F03C48CE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F94462BE-1454-4A0D-9D1D-0F03C48CE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F94462BE-1454-4A0D-9D1D-0F03C48CE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4FDFED-2F1C-48DB-B9DB-6D73E71E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384FDFED-2F1C-48DB-B9DB-6D73E71E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384FDFED-2F1C-48DB-B9DB-6D73E71E6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D46235-835A-48E1-88E1-E9E519870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6CD46235-835A-48E1-88E1-E9E519870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6CD46235-835A-48E1-88E1-E9E519870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4AB5AF-7BDB-45AC-8CA9-8673978B2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2D4AB5AF-7BDB-45AC-8CA9-8673978B2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2D4AB5AF-7BDB-45AC-8CA9-8673978B2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1E63A3-863B-4CCB-903F-0AD7FEAE7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651E63A3-863B-4CCB-903F-0AD7FEAE7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651E63A3-863B-4CCB-903F-0AD7FEAE7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B6C25A-03BE-4F20-986E-6ABE5EBB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54B6C25A-03BE-4F20-986E-6ABE5EBB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54B6C25A-03BE-4F20-986E-6ABE5EBB2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463B08-79A2-4BB9-8B8E-3491926DF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B0463B08-79A2-4BB9-8B8E-3491926DF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B0463B08-79A2-4BB9-8B8E-3491926DF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C7AD0C-76A8-4332-B978-DB5093B9F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D4C7AD0C-76A8-4332-B978-DB5093B9F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D4C7AD0C-76A8-4332-B978-DB5093B9F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13B1CE-5159-4B04-B752-06D9473A8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graphicEl>
                                              <a:dgm id="{BC13B1CE-5159-4B04-B752-06D9473A8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BC13B1CE-5159-4B04-B752-06D9473A8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5333C2-9C96-44D0-9F54-389052607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815333C2-9C96-44D0-9F54-389052607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>
                                            <p:graphicEl>
                                              <a:dgm id="{815333C2-9C96-44D0-9F54-389052607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1E53BC-EAEB-4812-B4C5-3B58FC8E6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>
                                            <p:graphicEl>
                                              <a:dgm id="{481E53BC-EAEB-4812-B4C5-3B58FC8E6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">
                                            <p:graphicEl>
                                              <a:dgm id="{481E53BC-EAEB-4812-B4C5-3B58FC8E6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A6CD43-3D34-4621-90A0-5D7C22F4F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">
                                            <p:graphicEl>
                                              <a:dgm id="{ACA6CD43-3D34-4621-90A0-5D7C22F4F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>
                                            <p:graphicEl>
                                              <a:dgm id="{ACA6CD43-3D34-4621-90A0-5D7C22F4F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AC5854-5BC3-4480-A7FC-02D30F67C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">
                                            <p:graphicEl>
                                              <a:dgm id="{4BAC5854-5BC3-4480-A7FC-02D30F67C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">
                                            <p:graphicEl>
                                              <a:dgm id="{4BAC5854-5BC3-4480-A7FC-02D30F67C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FA1632-77A0-43E0-BE71-EFDB7D6D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">
                                            <p:graphicEl>
                                              <a:dgm id="{BFFA1632-77A0-43E0-BE71-EFDB7D6D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">
                                            <p:graphicEl>
                                              <a:dgm id="{BFFA1632-77A0-43E0-BE71-EFDB7D6D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771A30-6DC0-41D2-90DC-BFA0B581E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">
                                            <p:graphicEl>
                                              <a:dgm id="{19771A30-6DC0-41D2-90DC-BFA0B581E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">
                                            <p:graphicEl>
                                              <a:dgm id="{19771A30-6DC0-41D2-90DC-BFA0B581E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D2C126-1A20-45C3-901F-2D363CE8D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>
                                            <p:graphicEl>
                                              <a:dgm id="{ADD2C126-1A20-45C3-901F-2D363CE8D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>
                                            <p:graphicEl>
                                              <a:dgm id="{ADD2C126-1A20-45C3-901F-2D363CE8D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40AB03-0B3A-4112-87E4-2577DB535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">
                                            <p:graphicEl>
                                              <a:dgm id="{0840AB03-0B3A-4112-87E4-2577DB535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">
                                            <p:graphicEl>
                                              <a:dgm id="{0840AB03-0B3A-4112-87E4-2577DB535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0C4C77-2D00-4BB5-B35F-FE15E0D9A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">
                                            <p:graphicEl>
                                              <a:dgm id="{750C4C77-2D00-4BB5-B35F-FE15E0D9A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">
                                            <p:graphicEl>
                                              <a:dgm id="{750C4C77-2D00-4BB5-B35F-FE15E0D9A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55F0C6-7C0B-4AFC-A661-BD7EEDD8A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">
                                            <p:graphicEl>
                                              <a:dgm id="{A555F0C6-7C0B-4AFC-A661-BD7EEDD8A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">
                                            <p:graphicEl>
                                              <a:dgm id="{A555F0C6-7C0B-4AFC-A661-BD7EEDD8A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A87AFF-D775-477F-946E-F5C5D3A8B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">
                                            <p:graphicEl>
                                              <a:dgm id="{F5A87AFF-D775-477F-946E-F5C5D3A8B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">
                                            <p:graphicEl>
                                              <a:dgm id="{F5A87AFF-D775-477F-946E-F5C5D3A8B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A8055F-1BCA-447B-A8B4-CC78B8B81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">
                                            <p:graphicEl>
                                              <a:dgm id="{BAA8055F-1BCA-447B-A8B4-CC78B8B81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>
                                            <p:graphicEl>
                                              <a:dgm id="{BAA8055F-1BCA-447B-A8B4-CC78B8B81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0568D2-97C3-4F5E-92D1-0DD661F32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">
                                            <p:graphicEl>
                                              <a:dgm id="{DB0568D2-97C3-4F5E-92D1-0DD661F32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">
                                            <p:graphicEl>
                                              <a:dgm id="{DB0568D2-97C3-4F5E-92D1-0DD661F32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1522100315"/>
              </p:ext>
            </p:extLst>
          </p:nvPr>
        </p:nvGraphicFramePr>
        <p:xfrm>
          <a:off x="76200" y="589616"/>
          <a:ext cx="8991600" cy="6115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66FE-4A0B-440D-BEA4-C1932C2421CD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7526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F506AD-7991-4444-A7C9-012667D9B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7F506AD-7991-4444-A7C9-012667D9B1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7F506AD-7991-4444-A7C9-012667D9B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7F506AD-7991-4444-A7C9-012667D9B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2A0EC0-591E-4DFC-BE99-0EEDE3A8A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4B2A0EC0-591E-4DFC-BE99-0EEDE3A8A9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4B2A0EC0-591E-4DFC-BE99-0EEDE3A8A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4B2A0EC0-591E-4DFC-BE99-0EEDE3A8A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786EE6-D5C8-4A8A-88FB-CFEE3298D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4E786EE6-D5C8-4A8A-88FB-CFEE3298D5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4E786EE6-D5C8-4A8A-88FB-CFEE3298D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4E786EE6-D5C8-4A8A-88FB-CFEE3298D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F47B1D-95D1-4427-9C3D-577F2FC1F9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3DF47B1D-95D1-4427-9C3D-577F2FC1F9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3DF47B1D-95D1-4427-9C3D-577F2FC1F9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3DF47B1D-95D1-4427-9C3D-577F2FC1F9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6A4198-2B38-4ACF-948B-295A678E1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AC6A4198-2B38-4ACF-948B-295A678E1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AC6A4198-2B38-4ACF-948B-295A678E1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AC6A4198-2B38-4ACF-948B-295A678E1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1646739561"/>
              </p:ext>
            </p:extLst>
          </p:nvPr>
        </p:nvGraphicFramePr>
        <p:xfrm>
          <a:off x="76200" y="152400"/>
          <a:ext cx="8991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FA2A-3535-4C8F-9825-8ED0BF820512}" type="datetime5">
              <a:rPr lang="en-US" smtClean="0"/>
              <a:pPr/>
              <a:t>23-Oct-20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9658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AFE3CA-F64F-43B0-8D30-A09EAC8CA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CCAFE3CA-F64F-43B0-8D30-A09EAC8CA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6274C3-0DD9-4148-8502-593E4E087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046274C3-0DD9-4148-8502-593E4E087C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207549-7D8F-477D-BBCD-B86EAB78F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B9207549-7D8F-477D-BBCD-B86EAB78F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EFF37D-5808-43B4-9243-32CBD7026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9EFF37D-5808-43B4-9243-32CBD70263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3946F0-3C9F-4803-894A-4AB1611A1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313946F0-3C9F-4803-894A-4AB1611A1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2F9F5E-9020-4083-AE4D-09086EDBF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C52F9F5E-9020-4083-AE4D-09086EDBF2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642A6F-F1BF-42FA-846E-6A6038466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3C642A6F-F1BF-42FA-846E-6A6038466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317017-D3B3-4F4A-95CF-84F9B7D6A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03317017-D3B3-4F4A-95CF-84F9B7D6A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371</TotalTime>
  <Words>304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Slide 1</vt:lpstr>
      <vt:lpstr>Slide 2</vt:lpstr>
      <vt:lpstr>শিখন ফল</vt:lpstr>
      <vt:lpstr>Slide 4</vt:lpstr>
      <vt:lpstr>Slide 5</vt:lpstr>
      <vt:lpstr>Slide 6</vt:lpstr>
      <vt:lpstr>Slide 7</vt:lpstr>
      <vt:lpstr>Slide 8</vt:lpstr>
      <vt:lpstr>Slide 9</vt:lpstr>
      <vt:lpstr>                   দলীয় কাজ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225</cp:revision>
  <dcterms:created xsi:type="dcterms:W3CDTF">2006-08-16T00:00:00Z</dcterms:created>
  <dcterms:modified xsi:type="dcterms:W3CDTF">2020-10-23T04:45:15Z</dcterms:modified>
</cp:coreProperties>
</file>