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76" r:id="rId3"/>
    <p:sldId id="257" r:id="rId4"/>
    <p:sldId id="260" r:id="rId5"/>
    <p:sldId id="261" r:id="rId6"/>
    <p:sldId id="268" r:id="rId7"/>
    <p:sldId id="267" r:id="rId8"/>
    <p:sldId id="269" r:id="rId9"/>
    <p:sldId id="262" r:id="rId10"/>
    <p:sldId id="263" r:id="rId11"/>
    <p:sldId id="273" r:id="rId12"/>
    <p:sldId id="274" r:id="rId13"/>
    <p:sldId id="266" r:id="rId14"/>
    <p:sldId id="27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AF4AB2-3895-490D-B7F5-A42D15C3CA07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3F8D0D-E5CC-48C8-BC37-D2BFE27B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1" y="720679"/>
            <a:ext cx="9334500" cy="5708696"/>
          </a:xfrm>
        </p:spPr>
      </p:pic>
      <p:sp>
        <p:nvSpPr>
          <p:cNvPr id="5" name="Rectangle 4"/>
          <p:cNvSpPr/>
          <p:nvPr/>
        </p:nvSpPr>
        <p:spPr>
          <a:xfrm>
            <a:off x="2000251" y="1857375"/>
            <a:ext cx="6667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হিসাববিজ্ঞান ক্লাসে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00" y="2714625"/>
            <a:ext cx="58817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0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2. </a:t>
            </a:r>
            <a:r>
              <a:rPr lang="en-US" b="1" dirty="0" err="1" smtClean="0">
                <a:latin typeface="SutonnyMJ" pitchFamily="2" charset="0"/>
              </a:rPr>
              <a:t>gvwmK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>
                <a:latin typeface="SutonnyMJ" pitchFamily="2" charset="0"/>
              </a:rPr>
              <a:t>5</a:t>
            </a:r>
            <a:r>
              <a:rPr lang="en-US" b="1" dirty="0" smtClean="0">
                <a:latin typeface="SutonnyMJ" pitchFamily="2" charset="0"/>
              </a:rPr>
              <a:t>,000 </a:t>
            </a:r>
            <a:r>
              <a:rPr lang="en-US" b="1" dirty="0" err="1">
                <a:latin typeface="SutonnyMJ" pitchFamily="2" charset="0"/>
              </a:rPr>
              <a:t>UvKv</a:t>
            </a:r>
            <a:r>
              <a:rPr lang="en-US" b="1" dirty="0">
                <a:latin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</a:rPr>
              <a:t>eZ‡b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GKRb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Kg©Pvix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wb‡qvM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†`</a:t>
            </a:r>
            <a:r>
              <a:rPr lang="en-US" b="1" dirty="0" err="1" smtClean="0">
                <a:latin typeface="SutonnyMJ" pitchFamily="2" charset="0"/>
              </a:rPr>
              <a:t>Iqv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n‡jv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>
                <a:latin typeface="SutonnyMJ" pitchFamily="2" charset="0"/>
              </a:rPr>
              <a:t>|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utonnyMJ" pitchFamily="2" charset="0"/>
              </a:rPr>
              <a:t>                          ‡</a:t>
            </a:r>
            <a:r>
              <a:rPr lang="en-US" b="1" dirty="0" err="1">
                <a:latin typeface="SutonnyMJ" pitchFamily="2" charset="0"/>
              </a:rPr>
              <a:t>jb‡`b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wPwýZKiY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4949238"/>
              </p:ext>
            </p:extLst>
          </p:nvPr>
        </p:nvGraphicFramePr>
        <p:xfrm>
          <a:off x="952501" y="2895600"/>
          <a:ext cx="10579100" cy="29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035"/>
                <a:gridCol w="6959065"/>
              </a:tblGrid>
              <a:tr h="992281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†jb‡`b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wK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bv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?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KviY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mn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e¨vL¨v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1419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†jb‡`b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bq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Kg©Pvix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wb‡qv‡Mi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Rb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¨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e¨emv‡qi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Kv‡bv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Avw_©K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Ae¯’vi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cwieZ©b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N‡Uwb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e‡j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GwU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Kv‡bv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jb‡`b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bq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|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68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3</a:t>
            </a:r>
            <a:r>
              <a:rPr lang="en-US" b="1" dirty="0" smtClean="0">
                <a:latin typeface="SutonnyMJ" pitchFamily="2" charset="0"/>
              </a:rPr>
              <a:t>. </a:t>
            </a:r>
            <a:r>
              <a:rPr lang="en-US" b="1" dirty="0" err="1" smtClean="0">
                <a:latin typeface="SutonnyMJ" pitchFamily="2" charset="0"/>
              </a:rPr>
              <a:t>bM</a:t>
            </a:r>
            <a:r>
              <a:rPr lang="en-US" b="1" dirty="0">
                <a:latin typeface="SutonnyMJ" pitchFamily="2" charset="0"/>
              </a:rPr>
              <a:t>` </a:t>
            </a:r>
            <a:r>
              <a:rPr lang="en-US" b="1" dirty="0" smtClean="0">
                <a:latin typeface="SutonnyMJ" pitchFamily="2" charset="0"/>
              </a:rPr>
              <a:t>50,000 </a:t>
            </a:r>
            <a:r>
              <a:rPr lang="en-US" b="1" dirty="0" err="1">
                <a:latin typeface="SutonnyMJ" pitchFamily="2" charset="0"/>
              </a:rPr>
              <a:t>UvKvi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Kw¤úDUvi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>
                <a:latin typeface="SutonnyMJ" pitchFamily="2" charset="0"/>
              </a:rPr>
              <a:t>µq </a:t>
            </a:r>
            <a:r>
              <a:rPr lang="en-US" b="1" dirty="0" err="1">
                <a:latin typeface="SutonnyMJ" pitchFamily="2" charset="0"/>
              </a:rPr>
              <a:t>K‡ib</a:t>
            </a:r>
            <a:r>
              <a:rPr lang="en-US" b="1" dirty="0">
                <a:latin typeface="SutonnyMJ" pitchFamily="2" charset="0"/>
              </a:rPr>
              <a:t> |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utonnyMJ" pitchFamily="2" charset="0"/>
              </a:rPr>
              <a:t>                        ‡</a:t>
            </a:r>
            <a:r>
              <a:rPr lang="en-US" b="1" dirty="0" err="1">
                <a:latin typeface="SutonnyMJ" pitchFamily="2" charset="0"/>
              </a:rPr>
              <a:t>jb‡`b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wPwýZKiY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613501"/>
              </p:ext>
            </p:extLst>
          </p:nvPr>
        </p:nvGraphicFramePr>
        <p:xfrm>
          <a:off x="1282701" y="3098800"/>
          <a:ext cx="10274300" cy="270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648"/>
                <a:gridCol w="6485652"/>
              </a:tblGrid>
              <a:tr h="910166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†jb‡`b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wK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bv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?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KviY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mn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e¨vL¨v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†jb‡`b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NUbvq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e¨emv‡qi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Avw_©K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Ae¯’vi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cwieZ©b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N‡U‡Q|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myZivs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GLv‡b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e¨emv‡qi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50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00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UvKv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bM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`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n«vm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c‡q‡Q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Ges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mgcwigvY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UvKvi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Kw¤úDUvi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e„w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× †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c‡q‡Q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90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ÔmKj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NUbvB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</a:rPr>
              <a:t>†</a:t>
            </a:r>
            <a:r>
              <a:rPr lang="en-US" sz="4000" b="1" dirty="0" err="1" smtClean="0">
                <a:latin typeface="SutonnyMJ" pitchFamily="2" charset="0"/>
              </a:rPr>
              <a:t>jb‡`b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bq</a:t>
            </a:r>
            <a:r>
              <a:rPr lang="en-US" sz="4000" b="1" dirty="0" smtClean="0">
                <a:latin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</a:rPr>
              <a:t>wKš</a:t>
            </a:r>
            <a:r>
              <a:rPr lang="en-US" sz="4000" b="1" dirty="0" smtClean="0">
                <a:latin typeface="SutonnyMJ" pitchFamily="2" charset="0"/>
              </a:rPr>
              <a:t>‘ </a:t>
            </a:r>
            <a:r>
              <a:rPr lang="en-US" sz="4000" b="1" dirty="0" err="1" smtClean="0">
                <a:latin typeface="SutonnyMJ" pitchFamily="2" charset="0"/>
              </a:rPr>
              <a:t>mKj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</a:rPr>
              <a:t>†</a:t>
            </a:r>
            <a:r>
              <a:rPr lang="en-US" sz="4000" b="1" dirty="0" err="1" smtClean="0">
                <a:latin typeface="SutonnyMJ" pitchFamily="2" charset="0"/>
              </a:rPr>
              <a:t>jb‡`bB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NUbvÕ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6000" b="1" dirty="0" err="1">
                <a:solidFill>
                  <a:srgbClr val="002060"/>
                </a:solidFill>
                <a:latin typeface="SutonnyMJ" pitchFamily="2" charset="0"/>
              </a:rPr>
              <a:t>Rvovq</a:t>
            </a:r>
            <a:r>
              <a:rPr lang="en-US" sz="60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SutonnyMJ" pitchFamily="2" charset="0"/>
              </a:rPr>
              <a:t>KvR</a:t>
            </a:r>
            <a:r>
              <a:rPr lang="en-US" sz="60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0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1.cÖwZwU †</a:t>
            </a:r>
            <a:r>
              <a:rPr lang="en-US" b="1" dirty="0" err="1" smtClean="0">
                <a:latin typeface="SutonnyMJ" pitchFamily="2" charset="0"/>
              </a:rPr>
              <a:t>jb‡`b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wK‡mi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wfwË‡Z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cwigvc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Kiv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hvq</a:t>
            </a:r>
            <a:r>
              <a:rPr lang="en-US" b="1" dirty="0" smtClean="0">
                <a:latin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2. </a:t>
            </a:r>
            <a:r>
              <a:rPr lang="en-US" b="1" dirty="0" err="1" smtClean="0">
                <a:latin typeface="SutonnyMJ" pitchFamily="2" charset="0"/>
              </a:rPr>
              <a:t>cÖwZwU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</a:rPr>
              <a:t>jb‡`‡b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</a:rPr>
              <a:t>ywU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cÿ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RwoZ</a:t>
            </a:r>
            <a:r>
              <a:rPr lang="en-US" b="1" dirty="0" smtClean="0">
                <a:latin typeface="SutonnyMJ" pitchFamily="2" charset="0"/>
              </a:rPr>
              <a:t>|</a:t>
            </a:r>
            <a:endParaRPr lang="en-US" b="1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3</a:t>
            </a:r>
            <a:r>
              <a:rPr lang="en-US" b="1" dirty="0" smtClean="0">
                <a:latin typeface="SutonnyMJ" pitchFamily="2" charset="0"/>
              </a:rPr>
              <a:t>. </a:t>
            </a:r>
            <a:r>
              <a:rPr lang="en-US" b="1" dirty="0" smtClean="0">
                <a:latin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</a:rPr>
              <a:t>jb</a:t>
            </a:r>
            <a:r>
              <a:rPr lang="en-US" b="1" dirty="0" smtClean="0">
                <a:latin typeface="SutonnyMJ" pitchFamily="2" charset="0"/>
              </a:rPr>
              <a:t>‡`</a:t>
            </a:r>
            <a:r>
              <a:rPr lang="en-US" b="1" dirty="0">
                <a:latin typeface="SutonnyMJ" pitchFamily="2" charset="0"/>
              </a:rPr>
              <a:t>‡</a:t>
            </a:r>
            <a:r>
              <a:rPr lang="en-US" b="1" dirty="0" smtClean="0">
                <a:latin typeface="SutonnyMJ" pitchFamily="2" charset="0"/>
              </a:rPr>
              <a:t>bi </a:t>
            </a:r>
            <a:r>
              <a:rPr lang="en-US" b="1" dirty="0" err="1" smtClean="0">
                <a:latin typeface="SutonnyMJ" pitchFamily="2" charset="0"/>
              </a:rPr>
              <a:t>g~jwfwË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wK</a:t>
            </a:r>
            <a:r>
              <a:rPr lang="en-US" b="1" dirty="0" smtClean="0">
                <a:latin typeface="SutonnyMJ" pitchFamily="2" charset="0"/>
              </a:rPr>
              <a:t> ? </a:t>
            </a: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4</a:t>
            </a:r>
            <a:r>
              <a:rPr lang="en-US" b="1" dirty="0" smtClean="0">
                <a:latin typeface="SutonnyMJ" pitchFamily="2" charset="0"/>
              </a:rPr>
              <a:t>. </a:t>
            </a:r>
            <a:r>
              <a:rPr lang="en-US" b="1" dirty="0">
                <a:latin typeface="SutonnyMJ" pitchFamily="2" charset="0"/>
              </a:rPr>
              <a:t>‡</a:t>
            </a:r>
            <a:r>
              <a:rPr lang="en-US" b="1" dirty="0" err="1">
                <a:latin typeface="SutonnyMJ" pitchFamily="2" charset="0"/>
              </a:rPr>
              <a:t>jb</a:t>
            </a:r>
            <a:r>
              <a:rPr lang="en-US" b="1" dirty="0">
                <a:latin typeface="SutonnyMJ" pitchFamily="2" charset="0"/>
              </a:rPr>
              <a:t>‡`‡bi </a:t>
            </a:r>
            <a:r>
              <a:rPr lang="en-US" b="1" dirty="0" err="1">
                <a:latin typeface="SutonnyMJ" pitchFamily="2" charset="0"/>
              </a:rPr>
              <a:t>DrcwË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nq</a:t>
            </a:r>
            <a:r>
              <a:rPr lang="en-US" b="1" dirty="0">
                <a:latin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</a:rPr>
              <a:t>Kv_v</a:t>
            </a:r>
            <a:r>
              <a:rPr lang="en-US" b="1" dirty="0">
                <a:latin typeface="SutonnyMJ" pitchFamily="2" charset="0"/>
              </a:rPr>
              <a:t> †_‡K </a:t>
            </a:r>
            <a:r>
              <a:rPr lang="en-US" b="1" dirty="0" smtClean="0">
                <a:latin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5</a:t>
            </a:r>
            <a:r>
              <a:rPr lang="en-US" b="1" dirty="0" smtClean="0">
                <a:latin typeface="SutonnyMJ" pitchFamily="2" charset="0"/>
              </a:rPr>
              <a:t>. </a:t>
            </a:r>
            <a:r>
              <a:rPr lang="en-US" b="1" dirty="0" err="1" smtClean="0">
                <a:latin typeface="SutonnyMJ" pitchFamily="2" charset="0"/>
              </a:rPr>
              <a:t>NUbv</a:t>
            </a:r>
            <a:r>
              <a:rPr lang="en-US" b="1" dirty="0" smtClean="0">
                <a:latin typeface="SutonnyMJ" pitchFamily="2" charset="0"/>
              </a:rPr>
              <a:t> KZ </a:t>
            </a:r>
            <a:r>
              <a:rPr lang="en-US" b="1" dirty="0" err="1" smtClean="0">
                <a:latin typeface="SutonnyMJ" pitchFamily="2" charset="0"/>
              </a:rPr>
              <a:t>cÖKvi</a:t>
            </a:r>
            <a:r>
              <a:rPr lang="en-US" b="1" dirty="0" smtClean="0">
                <a:latin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</a:rPr>
              <a:t>wK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wK</a:t>
            </a:r>
            <a:r>
              <a:rPr lang="en-US" b="1" dirty="0" smtClean="0">
                <a:latin typeface="SutonnyMJ" pitchFamily="2" charset="0"/>
              </a:rPr>
              <a:t> ? </a:t>
            </a: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6</a:t>
            </a:r>
            <a:r>
              <a:rPr lang="en-US" b="1" dirty="0" smtClean="0">
                <a:latin typeface="SutonnyMJ" pitchFamily="2" charset="0"/>
              </a:rPr>
              <a:t>. </a:t>
            </a:r>
            <a:r>
              <a:rPr lang="en-US" b="1" dirty="0" smtClean="0">
                <a:latin typeface="SutonnyMJ" pitchFamily="2" charset="0"/>
              </a:rPr>
              <a:t>A‡_©</a:t>
            </a:r>
            <a:r>
              <a:rPr lang="en-US" b="1" dirty="0" err="1" smtClean="0">
                <a:latin typeface="SutonnyMJ" pitchFamily="2" charset="0"/>
              </a:rPr>
              <a:t>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gvcKvwV‡Z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cwigvc‡hvM</a:t>
            </a:r>
            <a:r>
              <a:rPr lang="en-US" b="1" dirty="0" smtClean="0">
                <a:latin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</a:rPr>
              <a:t>NUbv‡K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wK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</a:rPr>
              <a:t> ?</a:t>
            </a: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7</a:t>
            </a:r>
            <a:r>
              <a:rPr lang="en-US" b="1" dirty="0" smtClean="0">
                <a:latin typeface="SutonnyMJ" pitchFamily="2" charset="0"/>
              </a:rPr>
              <a:t>. </a:t>
            </a:r>
            <a:r>
              <a:rPr lang="en-US" b="1" dirty="0" smtClean="0">
                <a:latin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</a:rPr>
              <a:t>jb</a:t>
            </a:r>
            <a:r>
              <a:rPr lang="en-US" b="1" dirty="0" smtClean="0">
                <a:latin typeface="SutonnyMJ" pitchFamily="2" charset="0"/>
              </a:rPr>
              <a:t>‡`b </a:t>
            </a:r>
            <a:r>
              <a:rPr lang="en-US" b="1" dirty="0" err="1" smtClean="0">
                <a:latin typeface="SutonnyMJ" pitchFamily="2" charset="0"/>
              </a:rPr>
              <a:t>Gi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AvwfavwbK</a:t>
            </a:r>
            <a:r>
              <a:rPr lang="en-US" b="1" dirty="0" smtClean="0">
                <a:latin typeface="SutonnyMJ" pitchFamily="2" charset="0"/>
              </a:rPr>
              <a:t> A_© </a:t>
            </a:r>
            <a:r>
              <a:rPr lang="en-US" b="1" dirty="0" err="1" smtClean="0">
                <a:latin typeface="SutonnyMJ" pitchFamily="2" charset="0"/>
              </a:rPr>
              <a:t>wK</a:t>
            </a:r>
            <a:r>
              <a:rPr lang="en-US" b="1" dirty="0" smtClean="0">
                <a:latin typeface="SutonnyMJ" pitchFamily="2" charset="0"/>
              </a:rPr>
              <a:t> ?</a:t>
            </a:r>
          </a:p>
          <a:p>
            <a:pPr marL="514350" indent="-514350">
              <a:buAutoNum type="arabicPeriod"/>
            </a:pPr>
            <a:endParaRPr lang="en-US" b="1" dirty="0" smtClean="0">
              <a:latin typeface="SutonnyMJ" pitchFamily="2" charset="0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SutonnyMJ" pitchFamily="2" charset="0"/>
              </a:rPr>
              <a:t>                   </a:t>
            </a:r>
            <a:r>
              <a:rPr lang="en-US" sz="6000" b="1" dirty="0" err="1" smtClean="0">
                <a:solidFill>
                  <a:schemeClr val="tx1"/>
                </a:solidFill>
                <a:latin typeface="SutonnyMJ" pitchFamily="2" charset="0"/>
              </a:rPr>
              <a:t>g~j¨vqb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7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308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SutonnyMJ" pitchFamily="2" charset="0"/>
              </a:rPr>
              <a:t>  </a:t>
            </a: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jb‡`b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wPwýZKiY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e¨vL¨v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১.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করিম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৫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0,000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টাকা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নিয়ে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আরম্ভ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২.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ব্যাংকে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হিসাব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খোলা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১,০০,০০০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টাকা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৩.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বেতন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৯,০০০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টাকা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প্রদান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৪. ১০,০০০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টাকার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পন্য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ফরমায়েশ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প্রদান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0" indent="0">
              <a:buNone/>
            </a:pP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827"/>
            <a:ext cx="121920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3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376"/>
            <a:ext cx="10515600" cy="1281978"/>
          </a:xfrm>
          <a:solidFill>
            <a:schemeClr val="bg2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23900" b="1" i="1" dirty="0" err="1" smtClean="0">
                <a:solidFill>
                  <a:srgbClr val="C00000"/>
                </a:solidFill>
                <a:latin typeface="SutonnyMJ" pitchFamily="2" charset="0"/>
              </a:rPr>
              <a:t>ধন্যাবাদ</a:t>
            </a:r>
            <a:r>
              <a:rPr lang="en-US" sz="23900" b="1" i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1981201"/>
            <a:ext cx="7689669" cy="41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6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428092"/>
            <a:ext cx="5181600" cy="4998467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bn-IN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SutonnyMJ" pitchFamily="2" charset="0"/>
              </a:rPr>
              <a:t>wkÿK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cwiwPwZ</a:t>
            </a: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endParaRPr lang="en-US" sz="1600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endParaRPr lang="en-US" sz="1600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endParaRPr lang="en-US" sz="1600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SutonnyMJ" pitchFamily="2" charset="0"/>
              </a:rPr>
              <a:t>AvwZK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Dj¨vn</a:t>
            </a: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SutonnyMJ" pitchFamily="2" charset="0"/>
              </a:rPr>
              <a:t>cÖfvlK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wnmveweÁvb</a:t>
            </a: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utonnyMJ" pitchFamily="2" charset="0"/>
              </a:rPr>
              <a:t>‡`</a:t>
            </a:r>
            <a:r>
              <a:rPr lang="en-US" b="1" dirty="0" err="1" smtClean="0">
                <a:latin typeface="SutonnyMJ" pitchFamily="2" charset="0"/>
              </a:rPr>
              <a:t>vjøvB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</a:rPr>
              <a:t>bvqvecyi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miKvwi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K‡jR</a:t>
            </a: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SutonnyMJ" pitchFamily="2" charset="0"/>
              </a:rPr>
              <a:t>Pvw›`bv</a:t>
            </a:r>
            <a:r>
              <a:rPr lang="en-US" b="1" dirty="0" smtClean="0">
                <a:latin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</a:rPr>
              <a:t>Kzwgjøv</a:t>
            </a:r>
            <a:r>
              <a:rPr lang="en-US" b="1" dirty="0" smtClean="0">
                <a:latin typeface="SutonnyMJ" pitchFamily="2" charset="0"/>
              </a:rPr>
              <a:t>|</a:t>
            </a:r>
          </a:p>
          <a:p>
            <a:pPr marL="0" indent="0" algn="ctr">
              <a:buNone/>
            </a:pPr>
            <a:r>
              <a:rPr lang="en-US" b="1" dirty="0" smtClean="0">
                <a:latin typeface="SutonnyMJ" pitchFamily="2" charset="0"/>
              </a:rPr>
              <a:t>‡</a:t>
            </a:r>
            <a:r>
              <a:rPr lang="en-US" b="1" dirty="0" err="1" smtClean="0">
                <a:latin typeface="SutonnyMJ" pitchFamily="2" charset="0"/>
              </a:rPr>
              <a:t>gvevBj</a:t>
            </a:r>
            <a:r>
              <a:rPr lang="en-US" b="1" dirty="0" smtClean="0">
                <a:latin typeface="SutonnyMJ" pitchFamily="2" charset="0"/>
              </a:rPr>
              <a:t> : 01712912676</a:t>
            </a: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endParaRPr lang="en-US" sz="2100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endParaRPr lang="en-US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428092"/>
            <a:ext cx="5181600" cy="4998467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bn-IN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SutonnyMJ" pitchFamily="2" charset="0"/>
              </a:rPr>
              <a:t>cvV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cwiwPwZ</a:t>
            </a:r>
            <a:r>
              <a:rPr lang="en-US" b="1" dirty="0" smtClean="0">
                <a:latin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SutonnyMJ" pitchFamily="2" charset="0"/>
              </a:rPr>
              <a:t>w</a:t>
            </a:r>
            <a:r>
              <a:rPr lang="en-US" b="1" dirty="0" err="1" smtClean="0">
                <a:latin typeface="SutonnyMJ" pitchFamily="2" charset="0"/>
              </a:rPr>
              <a:t>elq</a:t>
            </a:r>
            <a:r>
              <a:rPr lang="en-US" b="1" dirty="0" smtClean="0">
                <a:latin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</a:rPr>
              <a:t>wnmveweÁvb</a:t>
            </a:r>
            <a:r>
              <a:rPr lang="en-US" b="1" dirty="0" smtClean="0">
                <a:latin typeface="SutonnyMJ" pitchFamily="2" charset="0"/>
              </a:rPr>
              <a:t> 1g </a:t>
            </a:r>
            <a:r>
              <a:rPr lang="en-US" b="1" dirty="0" err="1" smtClean="0">
                <a:latin typeface="SutonnyMJ" pitchFamily="2" charset="0"/>
              </a:rPr>
              <a:t>cÎ</a:t>
            </a: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utonnyMJ" pitchFamily="2" charset="0"/>
              </a:rPr>
              <a:t>‡</a:t>
            </a:r>
            <a:r>
              <a:rPr lang="en-US" b="1" dirty="0" err="1" smtClean="0">
                <a:latin typeface="SutonnyMJ" pitchFamily="2" charset="0"/>
              </a:rPr>
              <a:t>kÖbx</a:t>
            </a:r>
            <a:r>
              <a:rPr lang="en-US" b="1" dirty="0" smtClean="0">
                <a:latin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</a:rPr>
              <a:t>GKv`k</a:t>
            </a: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SutonnyMJ" pitchFamily="2" charset="0"/>
              </a:rPr>
              <a:t>Aa¨vq</a:t>
            </a:r>
            <a:r>
              <a:rPr lang="en-US" b="1" dirty="0" smtClean="0">
                <a:latin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</a:rPr>
              <a:t>cÖ_g</a:t>
            </a:r>
            <a:r>
              <a:rPr lang="en-US" b="1" dirty="0" smtClean="0">
                <a:latin typeface="SutonnyMJ" pitchFamily="2" charset="0"/>
              </a:rPr>
              <a:t> ( </a:t>
            </a:r>
            <a:r>
              <a:rPr lang="en-US" b="1" dirty="0" err="1" smtClean="0">
                <a:latin typeface="SutonnyMJ" pitchFamily="2" charset="0"/>
              </a:rPr>
              <a:t>wnmveweÁvb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cwiwPwZ</a:t>
            </a:r>
            <a:r>
              <a:rPr lang="en-US" b="1" dirty="0" smtClean="0">
                <a:latin typeface="SutonnyMJ" pitchFamily="2" charset="0"/>
              </a:rPr>
              <a:t>)</a:t>
            </a:r>
            <a:endParaRPr lang="en-US" b="1" dirty="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utonnyMJ" pitchFamily="2" charset="0"/>
              </a:rPr>
              <a:t> 2q </a:t>
            </a:r>
            <a:r>
              <a:rPr lang="en-US" b="1" dirty="0" err="1" smtClean="0">
                <a:latin typeface="SutonnyMJ" pitchFamily="2" charset="0"/>
              </a:rPr>
              <a:t>fvM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- ‡</a:t>
            </a:r>
            <a:r>
              <a:rPr lang="en-US" b="1" dirty="0" err="1" smtClean="0">
                <a:latin typeface="SutonnyMJ" pitchFamily="2" charset="0"/>
              </a:rPr>
              <a:t>jb</a:t>
            </a:r>
            <a:r>
              <a:rPr lang="en-US" b="1" dirty="0" smtClean="0">
                <a:latin typeface="SutonnyMJ" pitchFamily="2" charset="0"/>
              </a:rPr>
              <a:t>‡`b</a:t>
            </a:r>
          </a:p>
          <a:p>
            <a:pPr marL="0" indent="0" algn="ctr">
              <a:buNone/>
            </a:pPr>
            <a:endParaRPr lang="en-US" b="1" dirty="0" smtClean="0">
              <a:latin typeface="SutonnyMJ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915" y="63892"/>
            <a:ext cx="10515600" cy="1325563"/>
          </a:xfrm>
        </p:spPr>
        <p:txBody>
          <a:bodyPr/>
          <a:lstStyle/>
          <a:p>
            <a:pPr algn="ctr"/>
            <a:r>
              <a:rPr lang="bn-IN" b="1" dirty="0" smtClean="0">
                <a:latin typeface="SutonnyMJ" pitchFamily="2" charset="0"/>
              </a:rPr>
              <a:t>    </a:t>
            </a:r>
            <a:r>
              <a:rPr lang="en-US" b="1" dirty="0" err="1" smtClean="0">
                <a:latin typeface="SutonnyMJ" pitchFamily="2" charset="0"/>
              </a:rPr>
              <a:t>cwiwPwZ</a:t>
            </a:r>
            <a:r>
              <a:rPr lang="en-US" b="1" dirty="0" smtClean="0">
                <a:latin typeface="SutonnyMJ" pitchFamily="2" charset="0"/>
              </a:rPr>
              <a:t> 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7027" y="2133600"/>
            <a:ext cx="1503947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397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SutonnyMJ" pitchFamily="2" charset="0"/>
              </a:rPr>
              <a:t>G </a:t>
            </a:r>
            <a:r>
              <a:rPr lang="en-US" sz="3600" b="1" dirty="0" err="1" smtClean="0">
                <a:latin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</a:rPr>
              <a:t>k‡l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wkÿv_©xMY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</a:rPr>
              <a:t>:</a:t>
            </a:r>
            <a:endParaRPr lang="en-US" sz="3600" b="1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SutonnyMJ" pitchFamily="2" charset="0"/>
              </a:rPr>
              <a:t>1. ‡</a:t>
            </a:r>
            <a:r>
              <a:rPr lang="en-US" sz="3200" b="1" dirty="0" err="1" smtClean="0">
                <a:latin typeface="SutonnyMJ" pitchFamily="2" charset="0"/>
              </a:rPr>
              <a:t>jb</a:t>
            </a:r>
            <a:r>
              <a:rPr lang="en-US" sz="3200" b="1" dirty="0" smtClean="0">
                <a:latin typeface="SutonnyMJ" pitchFamily="2" charset="0"/>
              </a:rPr>
              <a:t>‡`b I </a:t>
            </a:r>
            <a:r>
              <a:rPr lang="en-US" sz="3200" b="1" dirty="0" err="1" smtClean="0">
                <a:latin typeface="SutonnyMJ" pitchFamily="2" charset="0"/>
              </a:rPr>
              <a:t>NUbv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m¤ú</a:t>
            </a:r>
            <a:r>
              <a:rPr lang="en-US" sz="3200" b="1" dirty="0" smtClean="0">
                <a:latin typeface="SutonnyMJ" pitchFamily="2" charset="0"/>
              </a:rPr>
              <a:t>©‡K </a:t>
            </a:r>
            <a:r>
              <a:rPr lang="en-US" sz="3200" b="1" dirty="0" err="1" smtClean="0">
                <a:latin typeface="SutonnyMJ" pitchFamily="2" charset="0"/>
              </a:rPr>
              <a:t>e¨vL¨v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cvi‡e</a:t>
            </a:r>
            <a:r>
              <a:rPr lang="en-US" sz="3200" b="1" dirty="0" smtClean="0">
                <a:latin typeface="SutonnyMJ" pitchFamily="2" charset="0"/>
              </a:rPr>
              <a:t> | </a:t>
            </a:r>
          </a:p>
          <a:p>
            <a:pPr marL="0" indent="0">
              <a:buNone/>
            </a:pPr>
            <a:r>
              <a:rPr lang="en-US" sz="3200" b="1" dirty="0" smtClean="0">
                <a:latin typeface="SutonnyMJ" pitchFamily="2" charset="0"/>
              </a:rPr>
              <a:t>2. </a:t>
            </a:r>
            <a:r>
              <a:rPr lang="en-US" sz="3200" b="1" dirty="0" err="1" smtClean="0">
                <a:latin typeface="SutonnyMJ" pitchFamily="2" charset="0"/>
              </a:rPr>
              <a:t>e¨emv‡qi</a:t>
            </a:r>
            <a:r>
              <a:rPr lang="en-US" sz="3200" b="1" dirty="0" smtClean="0">
                <a:latin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</a:rPr>
              <a:t>jb‡`b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wPwýZ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e¨vL¨v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cvi‡e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200" b="1" dirty="0" smtClean="0">
                <a:latin typeface="SutonnyMJ" pitchFamily="2" charset="0"/>
              </a:rPr>
              <a:t>3. </a:t>
            </a:r>
            <a:r>
              <a:rPr lang="en-US" sz="3200" b="1" dirty="0" err="1" smtClean="0">
                <a:latin typeface="SutonnyMJ" pitchFamily="2" charset="0"/>
              </a:rPr>
              <a:t>mKj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NUbv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</a:rPr>
              <a:t>jb‡`b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bq,wKš</a:t>
            </a:r>
            <a:r>
              <a:rPr lang="en-US" sz="3200" b="1" dirty="0" smtClean="0">
                <a:latin typeface="SutonnyMJ" pitchFamily="2" charset="0"/>
              </a:rPr>
              <a:t>‘ </a:t>
            </a:r>
            <a:r>
              <a:rPr lang="en-US" sz="3200" b="1" dirty="0" err="1" smtClean="0">
                <a:latin typeface="SutonnyMJ" pitchFamily="2" charset="0"/>
              </a:rPr>
              <a:t>mKj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</a:rPr>
              <a:t>jb‡`bB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NUbv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e¨vL¨v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cvi‡e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200" b="1" dirty="0" smtClean="0">
                <a:latin typeface="SutonnyMJ" pitchFamily="2" charset="0"/>
              </a:rPr>
              <a:t>4| †</a:t>
            </a:r>
            <a:r>
              <a:rPr lang="en-US" sz="3200" b="1" dirty="0" err="1" smtClean="0">
                <a:latin typeface="SutonnyMJ" pitchFamily="2" charset="0"/>
              </a:rPr>
              <a:t>jb‡`‡bi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</a:rPr>
              <a:t>kÖbx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wefvM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Rvb‡Z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cvi‡e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b="1" dirty="0" smtClean="0">
              <a:latin typeface="SutonnyMJ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</a:rPr>
              <a:t>wkLbdj</a:t>
            </a:r>
            <a:r>
              <a:rPr lang="en-US" sz="6600" b="1" dirty="0" smtClean="0">
                <a:latin typeface="SutonnyMJ" pitchFamily="2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7971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8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latin typeface="SutonnyMJ" pitchFamily="2" charset="0"/>
              </a:rPr>
              <a:t>‡</a:t>
            </a:r>
            <a:r>
              <a:rPr lang="en-US" sz="4400" b="1" dirty="0" err="1">
                <a:solidFill>
                  <a:srgbClr val="0070C0"/>
                </a:solidFill>
                <a:latin typeface="SutonnyMJ" pitchFamily="2" charset="0"/>
              </a:rPr>
              <a:t>jb‡`b</a:t>
            </a:r>
            <a:r>
              <a:rPr lang="en-US" sz="4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SutonnyMJ" pitchFamily="2" charset="0"/>
              </a:rPr>
              <a:t>:</a:t>
            </a:r>
            <a:endParaRPr lang="en-US" sz="4400" b="1" dirty="0" smtClean="0">
              <a:solidFill>
                <a:srgbClr val="0070C0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AvwfavwbK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A‡_©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Bs‡iwR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>
                <a:latin typeface="Siyam Rupali" panose="02000500000000020004" pitchFamily="2" charset="0"/>
                <a:cs typeface="Siyam Rupali" panose="02000500000000020004" pitchFamily="2" charset="0"/>
              </a:rPr>
              <a:t>Transaction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K_vwUi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evsjv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cwifvlv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n‡”Q</a:t>
            </a:r>
            <a:r>
              <a:rPr lang="en-US" sz="3600" dirty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jb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‡`b | </a:t>
            </a:r>
            <a:endParaRPr lang="en-US" sz="3600" dirty="0">
              <a:latin typeface="SutonnyMJ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jb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‡`b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kãwUi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AvwfavwbK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A_©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n‡jv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ÔÔ‡`qv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I †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bqvÕÕ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ev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ÔÔMÖnb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cÖ`vbÕÕ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A_ev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ÔÔ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Av`vb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-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cÖ`vb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ÕÕ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Kiv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| </a:t>
            </a:r>
          </a:p>
          <a:p>
            <a:pPr marL="0" indent="0">
              <a:buNone/>
            </a:pP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AvaywbK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`„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wó‡Z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†h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Nubv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wnmve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mgxKi‡Yi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Dcv`v‡bi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†h †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GKwU‡K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cÖfvweZ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Zv‡K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jb‡`b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OMJ" panose="01010600010101010101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  <a:cs typeface="SutonnyOMJ" panose="01010600010101010101" pitchFamily="2" charset="0"/>
              </a:rPr>
              <a:t>|</a:t>
            </a:r>
            <a:endParaRPr lang="en-US" sz="3600" dirty="0" smtClean="0">
              <a:latin typeface="SutonnyMJ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rgbClr val="00B050"/>
              </a:solidFill>
              <a:latin typeface="SutonnyMJ" pitchFamily="2" charset="0"/>
              <a:cs typeface="SutonnyOMJ" panose="01010600010101010101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SutonnyMJ" pitchFamily="2" charset="0"/>
              </a:rPr>
              <a:t>             ‡</a:t>
            </a:r>
            <a:r>
              <a:rPr lang="en-US" sz="6000" b="1" dirty="0" err="1">
                <a:latin typeface="SutonnyMJ" pitchFamily="2" charset="0"/>
              </a:rPr>
              <a:t>jb‡`b</a:t>
            </a:r>
            <a:r>
              <a:rPr lang="en-US" sz="6000" b="1" dirty="0">
                <a:latin typeface="SutonnyMJ" pitchFamily="2" charset="0"/>
              </a:rPr>
              <a:t> I </a:t>
            </a:r>
            <a:r>
              <a:rPr lang="en-US" sz="6000" b="1" dirty="0" err="1">
                <a:latin typeface="SutonnyMJ" pitchFamily="2" charset="0"/>
              </a:rPr>
              <a:t>NUbv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smtClean="0">
                <a:latin typeface="SutonnyMJ" pitchFamily="2" charset="0"/>
              </a:rPr>
              <a:t> </a:t>
            </a:r>
            <a:endParaRPr lang="en-US" sz="60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5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81" y="1838504"/>
            <a:ext cx="116639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SutonnyMJ" pitchFamily="2" charset="0"/>
              </a:rPr>
              <a:t>NUbv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: </a:t>
            </a:r>
          </a:p>
          <a:p>
            <a:pPr marL="0" indent="0">
              <a:buNone/>
            </a:pPr>
            <a:r>
              <a:rPr lang="en-US" sz="3600" dirty="0" err="1" smtClean="0">
                <a:latin typeface="SutonnyMJ" pitchFamily="2" charset="0"/>
              </a:rPr>
              <a:t>mvaviY</a:t>
            </a:r>
            <a:r>
              <a:rPr lang="en-US" sz="3600" dirty="0" smtClean="0">
                <a:latin typeface="SutonnyMJ" pitchFamily="2" charset="0"/>
              </a:rPr>
              <a:t> A‡_© †</a:t>
            </a:r>
            <a:r>
              <a:rPr lang="en-US" sz="3600" dirty="0" err="1" smtClean="0">
                <a:latin typeface="SutonnyMJ" pitchFamily="2" charset="0"/>
              </a:rPr>
              <a:t>Kv‡bv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wKQz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msNwUZ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nIqvB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n‡”Q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NUbv</a:t>
            </a:r>
            <a:r>
              <a:rPr lang="en-US" sz="3600" dirty="0" smtClean="0">
                <a:latin typeface="SutonnyMJ" pitchFamily="2" charset="0"/>
              </a:rPr>
              <a:t> |  </a:t>
            </a:r>
            <a:r>
              <a:rPr lang="en-US" sz="3600" dirty="0" err="1" smtClean="0">
                <a:latin typeface="SutonnyMJ" pitchFamily="2" charset="0"/>
              </a:rPr>
              <a:t>wKš</a:t>
            </a:r>
            <a:r>
              <a:rPr lang="en-US" sz="3600" dirty="0" smtClean="0">
                <a:latin typeface="SutonnyMJ" pitchFamily="2" charset="0"/>
              </a:rPr>
              <a:t>‘ </a:t>
            </a:r>
            <a:r>
              <a:rPr lang="en-US" sz="3600" dirty="0" err="1" smtClean="0">
                <a:latin typeface="SutonnyMJ" pitchFamily="2" charset="0"/>
              </a:rPr>
              <a:t>wnmveweÁv‡bi</a:t>
            </a:r>
            <a:r>
              <a:rPr lang="en-US" sz="3600" dirty="0" smtClean="0">
                <a:latin typeface="SutonnyMJ" pitchFamily="2" charset="0"/>
              </a:rPr>
              <a:t> `„</a:t>
            </a:r>
            <a:r>
              <a:rPr lang="en-US" sz="3600" dirty="0" err="1" smtClean="0">
                <a:latin typeface="SutonnyMJ" pitchFamily="2" charset="0"/>
              </a:rPr>
              <a:t>wó‡Z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wfbœ</a:t>
            </a:r>
            <a:r>
              <a:rPr lang="en-US" sz="3600" dirty="0" smtClean="0">
                <a:latin typeface="SutonnyMJ" pitchFamily="2" charset="0"/>
              </a:rPr>
              <a:t> | </a:t>
            </a:r>
          </a:p>
          <a:p>
            <a:pPr marL="0" indent="0">
              <a:buNone/>
            </a:pPr>
            <a:r>
              <a:rPr lang="en-US" sz="3600" dirty="0" err="1" smtClean="0">
                <a:latin typeface="SutonnyMJ" pitchFamily="2" charset="0"/>
              </a:rPr>
              <a:t>wnmveweÁv‡bi</a:t>
            </a:r>
            <a:r>
              <a:rPr lang="en-US" sz="3600" dirty="0" smtClean="0">
                <a:latin typeface="SutonnyMJ" pitchFamily="2" charset="0"/>
              </a:rPr>
              <a:t> `„</a:t>
            </a:r>
            <a:r>
              <a:rPr lang="en-US" sz="3600" dirty="0" err="1" smtClean="0">
                <a:latin typeface="SutonnyMJ" pitchFamily="2" charset="0"/>
              </a:rPr>
              <a:t>wó‡Z</a:t>
            </a:r>
            <a:r>
              <a:rPr lang="en-US" sz="3600" dirty="0" smtClean="0">
                <a:latin typeface="SutonnyMJ" pitchFamily="2" charset="0"/>
              </a:rPr>
              <a:t>, e¨w³ </a:t>
            </a:r>
            <a:r>
              <a:rPr lang="en-US" sz="3600" dirty="0" err="1" smtClean="0">
                <a:latin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cÖwZôv‡bi</a:t>
            </a:r>
            <a:r>
              <a:rPr lang="en-US" sz="3600" dirty="0" smtClean="0">
                <a:latin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</a:rPr>
              <a:t>hme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Kg©KvÛ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Øviv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cÖwZôv‡bi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Avw</a:t>
            </a:r>
            <a:r>
              <a:rPr lang="en-US" sz="3600" dirty="0" smtClean="0">
                <a:latin typeface="SutonnyMJ" pitchFamily="2" charset="0"/>
              </a:rPr>
              <a:t>_©K </a:t>
            </a:r>
            <a:r>
              <a:rPr lang="en-US" sz="3600" dirty="0" err="1" smtClean="0">
                <a:latin typeface="SutonnyMJ" pitchFamily="2" charset="0"/>
              </a:rPr>
              <a:t>Ae</a:t>
            </a:r>
            <a:r>
              <a:rPr lang="en-US" sz="3600" dirty="0" smtClean="0">
                <a:latin typeface="SutonnyMJ" pitchFamily="2" charset="0"/>
              </a:rPr>
              <a:t>¯’vi </a:t>
            </a:r>
            <a:r>
              <a:rPr lang="en-US" sz="3600" dirty="0" err="1" smtClean="0">
                <a:latin typeface="SutonnyMJ" pitchFamily="2" charset="0"/>
              </a:rPr>
              <a:t>cwieZ©b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NUvq</a:t>
            </a:r>
            <a:r>
              <a:rPr lang="en-US" sz="3600" dirty="0" smtClean="0">
                <a:latin typeface="SutonnyMJ" pitchFamily="2" charset="0"/>
              </a:rPr>
              <a:t> †m¸‡</a:t>
            </a:r>
            <a:r>
              <a:rPr lang="en-US" sz="3600" dirty="0" err="1" smtClean="0">
                <a:latin typeface="SutonnyMJ" pitchFamily="2" charset="0"/>
              </a:rPr>
              <a:t>jB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n‡”Q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NUbv</a:t>
            </a:r>
            <a:r>
              <a:rPr lang="en-US" sz="3600" dirty="0" smtClean="0">
                <a:latin typeface="SutonnyMJ" pitchFamily="2" charset="0"/>
              </a:rPr>
              <a:t> | </a:t>
            </a:r>
          </a:p>
          <a:p>
            <a:pPr marL="0" indent="0">
              <a:buNone/>
            </a:pPr>
            <a:r>
              <a:rPr lang="en-US" sz="3600" dirty="0" err="1" smtClean="0">
                <a:latin typeface="SutonnyMJ" pitchFamily="2" charset="0"/>
              </a:rPr>
              <a:t>NUbv‡K</a:t>
            </a:r>
            <a:r>
              <a:rPr lang="en-US" sz="3600" dirty="0" smtClean="0">
                <a:latin typeface="SutonnyMJ" pitchFamily="2" charset="0"/>
              </a:rPr>
              <a:t> `</a:t>
            </a:r>
            <a:r>
              <a:rPr lang="en-US" sz="3600" dirty="0" err="1" smtClean="0">
                <a:latin typeface="SutonnyMJ" pitchFamily="2" charset="0"/>
              </a:rPr>
              <a:t>yB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fv‡M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fvM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</a:rPr>
              <a:t>(K) </a:t>
            </a:r>
            <a:r>
              <a:rPr lang="en-US" sz="3600" dirty="0" err="1" smtClean="0">
                <a:latin typeface="SutonnyMJ" pitchFamily="2" charset="0"/>
              </a:rPr>
              <a:t>Avw</a:t>
            </a:r>
            <a:r>
              <a:rPr lang="en-US" sz="3600" dirty="0" smtClean="0">
                <a:latin typeface="SutonnyMJ" pitchFamily="2" charset="0"/>
              </a:rPr>
              <a:t>_©K </a:t>
            </a:r>
            <a:r>
              <a:rPr lang="en-US" sz="3600" dirty="0" err="1" smtClean="0">
                <a:latin typeface="SutonnyMJ" pitchFamily="2" charset="0"/>
              </a:rPr>
              <a:t>NUbv</a:t>
            </a:r>
            <a:r>
              <a:rPr lang="en-US" sz="3600" dirty="0" smtClean="0">
                <a:latin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</a:rPr>
              <a:t>(L) </a:t>
            </a:r>
            <a:r>
              <a:rPr lang="en-US" sz="3600" dirty="0" err="1" smtClean="0">
                <a:latin typeface="SutonnyMJ" pitchFamily="2" charset="0"/>
              </a:rPr>
              <a:t>Abvw</a:t>
            </a:r>
            <a:r>
              <a:rPr lang="en-US" sz="3600" dirty="0" smtClean="0">
                <a:latin typeface="SutonnyMJ" pitchFamily="2" charset="0"/>
              </a:rPr>
              <a:t>_©K </a:t>
            </a:r>
            <a:r>
              <a:rPr lang="en-US" sz="3600" dirty="0" err="1" smtClean="0">
                <a:latin typeface="SutonnyMJ" pitchFamily="2" charset="0"/>
              </a:rPr>
              <a:t>NUbv</a:t>
            </a:r>
            <a:r>
              <a:rPr lang="en-US" sz="3600" b="1" dirty="0" smtClean="0">
                <a:latin typeface="SutonnyMJ" pitchFamily="2" charset="0"/>
              </a:rPr>
              <a:t>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SutonnyMJ" pitchFamily="2" charset="0"/>
              </a:rPr>
              <a:t>                ‡</a:t>
            </a:r>
            <a:r>
              <a:rPr lang="en-US" sz="5400" b="1" dirty="0" err="1">
                <a:latin typeface="SutonnyMJ" pitchFamily="2" charset="0"/>
              </a:rPr>
              <a:t>jb‡`b</a:t>
            </a:r>
            <a:r>
              <a:rPr lang="en-US" sz="5400" b="1" dirty="0">
                <a:latin typeface="SutonnyMJ" pitchFamily="2" charset="0"/>
              </a:rPr>
              <a:t> I </a:t>
            </a:r>
            <a:r>
              <a:rPr lang="en-US" sz="5400" b="1" dirty="0" err="1">
                <a:latin typeface="SutonnyMJ" pitchFamily="2" charset="0"/>
              </a:rPr>
              <a:t>NUbv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9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SutonnyMJ" pitchFamily="2" charset="0"/>
                <a:cs typeface="SutonnyOMJ" panose="01010600010101010101" pitchFamily="2" charset="0"/>
              </a:rPr>
              <a:t>NUbv</a:t>
            </a:r>
            <a:r>
              <a:rPr lang="en-US" sz="3600" b="1" dirty="0">
                <a:latin typeface="SutonnyMJ" pitchFamily="2" charset="0"/>
                <a:cs typeface="SutonnyOMJ" panose="01010600010101010101" pitchFamily="2" charset="0"/>
              </a:rPr>
              <a:t> 1 : </a:t>
            </a:r>
            <a:endParaRPr lang="en-US" sz="3600" b="1" dirty="0" smtClean="0">
              <a:latin typeface="SutonnyMJ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bM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‡`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AvmevecÎ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µq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Kiv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n‡jv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10,000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UvKv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|</a:t>
            </a:r>
            <a:endParaRPr lang="bn-IN" sz="4000" b="1" dirty="0">
              <a:latin typeface="SutonnyMJ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endParaRPr lang="en-US" sz="4000" b="1" dirty="0" smtClean="0">
              <a:latin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utonnyMJ" pitchFamily="2" charset="0"/>
              </a:rPr>
              <a:t>‡</a:t>
            </a:r>
            <a:r>
              <a:rPr lang="en-US" b="1" dirty="0" err="1">
                <a:latin typeface="SutonnyMJ" pitchFamily="2" charset="0"/>
              </a:rPr>
              <a:t>jb</a:t>
            </a:r>
            <a:r>
              <a:rPr lang="en-US" b="1" dirty="0">
                <a:latin typeface="SutonnyMJ" pitchFamily="2" charset="0"/>
              </a:rPr>
              <a:t>‡`b I </a:t>
            </a:r>
            <a:r>
              <a:rPr lang="en-US" b="1" dirty="0" err="1">
                <a:latin typeface="SutonnyMJ" pitchFamily="2" charset="0"/>
              </a:rPr>
              <a:t>NUbv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468234"/>
              </p:ext>
            </p:extLst>
          </p:nvPr>
        </p:nvGraphicFramePr>
        <p:xfrm>
          <a:off x="875211" y="2901162"/>
          <a:ext cx="923816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081"/>
                <a:gridCol w="4619081"/>
              </a:tblGrid>
              <a:tr h="540483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†jb‡`b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wK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bv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?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KviY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mn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e¨vL¨v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36195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†jb‡`b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†h‡nZz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AvmevecÎ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µq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Kivq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GKw`‡K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Kviev‡i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m¤ú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`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Avm‡Q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Av‡iKw`‡K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bM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`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UvKv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P‡j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hvq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G‡Z 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utonnyOMJ" panose="01010600010101010101" pitchFamily="2" charset="0"/>
                        </a:rPr>
                        <a:t>ব্য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eসা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‡qi  Avw_©K Ae¯’vi cwieZ©b N‡U‡Q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|</a:t>
                      </a:r>
                      <a:endParaRPr lang="bn-IN" sz="32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79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b="1" dirty="0">
                <a:latin typeface="Verdana" panose="020B0604030504040204" pitchFamily="34" charset="0"/>
                <a:ea typeface="Verdana" panose="020B0604030504040204" pitchFamily="34" charset="0"/>
                <a:cs typeface="SutonnyOMJ" panose="01010600010101010101" pitchFamily="2" charset="0"/>
              </a:rPr>
              <a:t>ঘটনা ২ : </a:t>
            </a:r>
            <a:endParaRPr lang="en-US" sz="4000" b="1" dirty="0" smtClean="0">
              <a:latin typeface="Verdana" panose="020B0604030504040204" pitchFamily="34" charset="0"/>
              <a:ea typeface="Verdana" panose="020B0604030504040204" pitchFamily="34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3,000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UvKvi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gvj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mieiv‡ni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digv‡qk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cÖ`vb</a:t>
            </a:r>
            <a:r>
              <a:rPr lang="en-US" sz="40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OMJ" panose="01010600010101010101" pitchFamily="2" charset="0"/>
              </a:rPr>
              <a:t>K‡ib</a:t>
            </a:r>
            <a:r>
              <a:rPr lang="bn-IN" sz="4000" b="1" dirty="0" smtClean="0">
                <a:latin typeface="SutonnyMJ" pitchFamily="2" charset="0"/>
                <a:cs typeface="SutonnyOMJ" panose="01010600010101010101" pitchFamily="2" charset="0"/>
              </a:rPr>
              <a:t>  </a:t>
            </a:r>
            <a:r>
              <a:rPr lang="bn-IN" sz="4000" b="1" dirty="0">
                <a:latin typeface="SutonnyMJ" pitchFamily="2" charset="0"/>
                <a:cs typeface="SutonnyOMJ" panose="01010600010101010101" pitchFamily="2" charset="0"/>
              </a:rPr>
              <a:t>| </a:t>
            </a:r>
          </a:p>
          <a:p>
            <a:pPr marL="0" indent="0">
              <a:buNone/>
            </a:pPr>
            <a:endParaRPr lang="en-US" sz="4000" b="1" dirty="0" smtClean="0">
              <a:latin typeface="SutonnyMJ" pitchFamily="2" charset="0"/>
            </a:endParaRPr>
          </a:p>
          <a:p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utonnyMJ" pitchFamily="2" charset="0"/>
              </a:rPr>
              <a:t>‡</a:t>
            </a:r>
            <a:r>
              <a:rPr lang="en-US" b="1" dirty="0" err="1">
                <a:latin typeface="SutonnyMJ" pitchFamily="2" charset="0"/>
              </a:rPr>
              <a:t>jb</a:t>
            </a:r>
            <a:r>
              <a:rPr lang="en-US" b="1" dirty="0">
                <a:latin typeface="SutonnyMJ" pitchFamily="2" charset="0"/>
              </a:rPr>
              <a:t>‡`b I </a:t>
            </a:r>
            <a:r>
              <a:rPr lang="en-US" b="1" dirty="0" err="1">
                <a:latin typeface="SutonnyMJ" pitchFamily="2" charset="0"/>
              </a:rPr>
              <a:t>NUbv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4080963"/>
              </p:ext>
            </p:extLst>
          </p:nvPr>
        </p:nvGraphicFramePr>
        <p:xfrm>
          <a:off x="1000123" y="3860483"/>
          <a:ext cx="9553576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76788"/>
                <a:gridCol w="47767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†jb‡`b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wK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bv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?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KviY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mn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e¨vL¨v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‡jb‡`b bq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KviY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G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NUbvwU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A‡_©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Øviv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cwigvc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Kiv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hvq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bv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Ges Gi Øviv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utonnyOMJ" panose="01010600010101010101" pitchFamily="2" charset="0"/>
                        </a:rPr>
                        <a:t>ব্য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eসা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‡qi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†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Kv‡bv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Avw_©K Ae¯’vi cwieZ©b N‡U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wb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OMJ" panose="01010600010101010101" pitchFamily="2" charset="0"/>
                        </a:rPr>
                        <a:t> 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77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SutonnyMJ" pitchFamily="2" charset="0"/>
              </a:rPr>
              <a:t>NUbv</a:t>
            </a:r>
            <a:r>
              <a:rPr lang="en-US" b="1" dirty="0" smtClean="0">
                <a:latin typeface="SutonnyMJ" pitchFamily="2" charset="0"/>
              </a:rPr>
              <a:t> 3 : </a:t>
            </a:r>
            <a:r>
              <a:rPr lang="bn-IN" b="1" dirty="0" smtClean="0">
                <a:latin typeface="SutonnyMJ" pitchFamily="2" charset="0"/>
              </a:rPr>
              <a:t> </a:t>
            </a:r>
            <a:endParaRPr lang="en-US" b="1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bn-IN" b="1" dirty="0" smtClean="0">
                <a:latin typeface="SutonnyMJ" pitchFamily="2" charset="0"/>
              </a:rPr>
              <a:t>bM‡` </a:t>
            </a:r>
            <a:r>
              <a:rPr lang="en-US" b="1" dirty="0" err="1" smtClean="0">
                <a:latin typeface="SutonnyMJ" pitchFamily="2" charset="0"/>
              </a:rPr>
              <a:t>Awdm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miÄvg</a:t>
            </a:r>
            <a:r>
              <a:rPr lang="bn-IN" b="1" dirty="0" smtClean="0">
                <a:latin typeface="SutonnyMJ" pitchFamily="2" charset="0"/>
              </a:rPr>
              <a:t> </a:t>
            </a:r>
            <a:r>
              <a:rPr lang="bn-IN" b="1" dirty="0" smtClean="0">
                <a:latin typeface="SutonnyMJ" pitchFamily="2" charset="0"/>
              </a:rPr>
              <a:t>µq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00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00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UvKv  | </a:t>
            </a:r>
            <a:endParaRPr lang="en-US" b="1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SutonnyMJ" pitchFamily="2" charset="0"/>
              </a:rPr>
              <a:t>e¨vL¨v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>
                <a:latin typeface="SutonnyMJ" pitchFamily="2" charset="0"/>
              </a:rPr>
              <a:t>: </a:t>
            </a:r>
            <a:r>
              <a:rPr lang="bn-IN" b="1" dirty="0">
                <a:latin typeface="SutonnyMJ" pitchFamily="2" charset="0"/>
                <a:cs typeface="SutonnyOMJ" panose="01010600010101010101" pitchFamily="2" charset="0"/>
              </a:rPr>
              <a:t>NUbvwU †jb‡`b KviY, †h‡nZz A‡_©i A‡¼ cwigvc Kiv hvq  Ges Gi Øviv 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SutonnyOMJ" panose="01010600010101010101" pitchFamily="2" charset="0"/>
              </a:rPr>
              <a:t>ব্য</a:t>
            </a:r>
            <a:r>
              <a:rPr lang="en-US" b="1" dirty="0" err="1">
                <a:latin typeface="SutonnyMJ" pitchFamily="2" charset="0"/>
                <a:cs typeface="SutonnyOMJ" panose="01010600010101010101" pitchFamily="2" charset="0"/>
              </a:rPr>
              <a:t>eসা</a:t>
            </a:r>
            <a:r>
              <a:rPr lang="bn-IN" b="1" dirty="0">
                <a:latin typeface="SutonnyMJ" pitchFamily="2" charset="0"/>
                <a:cs typeface="SutonnyOMJ" panose="01010600010101010101" pitchFamily="2" charset="0"/>
              </a:rPr>
              <a:t>‡qi  Avw_©K Ae¯’vi cwieZ©b N‡U‡Q </a:t>
            </a:r>
            <a:r>
              <a:rPr lang="en-US" b="1" dirty="0">
                <a:latin typeface="SutonnyMJ" pitchFamily="2" charset="0"/>
                <a:cs typeface="SutonnyOMJ" panose="01010600010101010101" pitchFamily="2" charset="0"/>
              </a:rPr>
              <a:t> | </a:t>
            </a:r>
            <a:endParaRPr lang="bn-IN" b="1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GLv‡b, bM` bvgK m¤úwË n«vm †c‡q‡Q | </a:t>
            </a:r>
          </a:p>
          <a:p>
            <a:pPr marL="0" indent="0">
              <a:buNone/>
            </a:pPr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Aci w`‡K </a:t>
            </a:r>
            <a:r>
              <a:rPr lang="en-US" b="1" dirty="0" err="1" smtClean="0">
                <a:latin typeface="SutonnyMJ" pitchFamily="2" charset="0"/>
                <a:cs typeface="NikoshBAN" panose="02000000000000000000" pitchFamily="2" charset="0"/>
              </a:rPr>
              <a:t>Awdm</a:t>
            </a:r>
            <a:r>
              <a:rPr lang="en-US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NikoshBAN" panose="02000000000000000000" pitchFamily="2" charset="0"/>
              </a:rPr>
              <a:t>miÄvg</a:t>
            </a:r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bvgK m¤úwË e„w× †c‡q‡Q </a:t>
            </a:r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en-US" b="1" dirty="0" smtClean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utonnyMJ" pitchFamily="2" charset="0"/>
              </a:rPr>
              <a:t>‡</a:t>
            </a:r>
            <a:r>
              <a:rPr lang="en-US" b="1" dirty="0" err="1" smtClean="0">
                <a:latin typeface="SutonnyMJ" pitchFamily="2" charset="0"/>
              </a:rPr>
              <a:t>jb</a:t>
            </a:r>
            <a:r>
              <a:rPr lang="en-US" b="1" dirty="0">
                <a:latin typeface="SutonnyMJ" pitchFamily="2" charset="0"/>
              </a:rPr>
              <a:t>‡`b I </a:t>
            </a:r>
            <a:r>
              <a:rPr lang="en-US" b="1" dirty="0" err="1">
                <a:latin typeface="SutonnyMJ" pitchFamily="2" charset="0"/>
              </a:rPr>
              <a:t>NUbv</a:t>
            </a:r>
            <a:r>
              <a:rPr lang="en-US" b="1" dirty="0">
                <a:latin typeface="SutonnyMJ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4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58420" y="626697"/>
            <a:ext cx="7863841" cy="5947713"/>
            <a:chOff x="2949262" y="500087"/>
            <a:chExt cx="7863841" cy="5947713"/>
          </a:xfrm>
        </p:grpSpPr>
        <p:sp>
          <p:nvSpPr>
            <p:cNvPr id="10" name="Rounded Rectangle 9"/>
            <p:cNvSpPr/>
            <p:nvPr/>
          </p:nvSpPr>
          <p:spPr>
            <a:xfrm>
              <a:off x="2949262" y="500087"/>
              <a:ext cx="2470566" cy="103477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atin typeface="SutonnyMJ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latin typeface="SutonnyMJ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SutonnyMJ" pitchFamily="2" charset="0"/>
                  <a:cs typeface="NikoshBAN" panose="02000000000000000000" pitchFamily="2" charset="0"/>
                </a:rPr>
                <a:t>myweav`vZv</a:t>
              </a:r>
              <a:endParaRPr lang="en-US" sz="2800" dirty="0" smtClean="0">
                <a:latin typeface="SutonnyMJ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SutonnyMJ" pitchFamily="2" charset="0"/>
                  <a:cs typeface="NikoshBAN" panose="02000000000000000000" pitchFamily="2" charset="0"/>
                </a:rPr>
                <a:t>bM</a:t>
              </a:r>
              <a:r>
                <a:rPr lang="en-US" sz="2800" dirty="0" smtClean="0">
                  <a:latin typeface="SutonnyMJ" pitchFamily="2" charset="0"/>
                  <a:cs typeface="NikoshBAN" panose="02000000000000000000" pitchFamily="2" charset="0"/>
                </a:rPr>
                <a:t>` </a:t>
              </a:r>
              <a:endParaRPr lang="en-US" sz="2800" dirty="0"/>
            </a:p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726725" y="579694"/>
              <a:ext cx="2086378" cy="96923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latin typeface="SutonnyMJ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SutonnyMJ" pitchFamily="2" charset="0"/>
                  <a:cs typeface="NikoshBAN" panose="02000000000000000000" pitchFamily="2" charset="0"/>
                </a:rPr>
                <a:t>myweavMÖnxZv</a:t>
              </a:r>
              <a:r>
                <a:rPr lang="en-US" sz="2800" dirty="0" smtClean="0">
                  <a:latin typeface="SutonnyMJ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latin typeface="SutonnyMJ" pitchFamily="2" charset="0"/>
                  <a:cs typeface="NikoshBAN" panose="02000000000000000000" pitchFamily="2" charset="0"/>
                </a:rPr>
                <a:t>AvmevecÎ</a:t>
              </a:r>
              <a:endParaRPr lang="en-US" sz="2800" dirty="0"/>
            </a:p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45589" y="2557253"/>
              <a:ext cx="2064286" cy="116761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latin typeface="SutonnyMJ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smtClean="0">
                  <a:latin typeface="SutonnyMJ" pitchFamily="2" charset="0"/>
                  <a:cs typeface="NikoshBAN" panose="02000000000000000000" pitchFamily="2" charset="0"/>
                </a:rPr>
                <a:t>1,00,000 </a:t>
              </a:r>
              <a:r>
                <a:rPr lang="en-US" sz="3600" b="1" dirty="0" err="1" smtClean="0">
                  <a:latin typeface="SutonnyMJ" pitchFamily="2" charset="0"/>
                  <a:cs typeface="NikoshBAN" panose="02000000000000000000" pitchFamily="2" charset="0"/>
                </a:rPr>
                <a:t>UvKv</a:t>
              </a:r>
              <a:r>
                <a:rPr lang="en-US" sz="3600" b="1" dirty="0" smtClean="0">
                  <a:latin typeface="SutonnyMJ" pitchFamily="2" charset="0"/>
                  <a:cs typeface="NikoshBAN" panose="02000000000000000000" pitchFamily="2" charset="0"/>
                </a:rPr>
                <a:t>  </a:t>
              </a:r>
              <a:endParaRPr lang="en-US" sz="3600" dirty="0"/>
            </a:p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26742" y="5247245"/>
              <a:ext cx="4979964" cy="120055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chemeClr val="tx1"/>
                  </a:solidFill>
                  <a:latin typeface="SutonnyMJ" pitchFamily="2" charset="0"/>
                  <a:cs typeface="NikoshBAN" panose="02000000000000000000" pitchFamily="2" charset="0"/>
                </a:rPr>
                <a:t>‡</a:t>
              </a:r>
              <a:r>
                <a:rPr lang="en-US" sz="6000" b="1" dirty="0" err="1" smtClean="0">
                  <a:solidFill>
                    <a:schemeClr val="tx1"/>
                  </a:solidFill>
                  <a:latin typeface="SutonnyMJ" pitchFamily="2" charset="0"/>
                  <a:cs typeface="NikoshBAN" panose="02000000000000000000" pitchFamily="2" charset="0"/>
                </a:rPr>
                <a:t>jb</a:t>
              </a:r>
              <a:r>
                <a:rPr lang="en-US" sz="6000" b="1" dirty="0" smtClean="0">
                  <a:solidFill>
                    <a:schemeClr val="tx1"/>
                  </a:solidFill>
                  <a:latin typeface="SutonnyMJ" pitchFamily="2" charset="0"/>
                  <a:cs typeface="NikoshBAN" panose="02000000000000000000" pitchFamily="2" charset="0"/>
                </a:rPr>
                <a:t>‡`b</a:t>
              </a:r>
              <a:r>
                <a:rPr lang="en-US" sz="6000" b="1" dirty="0" smtClean="0">
                  <a:latin typeface="SutonnyMJ" pitchFamily="2" charset="0"/>
                  <a:cs typeface="NikoshBAN" panose="02000000000000000000" pitchFamily="2" charset="0"/>
                </a:rPr>
                <a:t> </a:t>
              </a:r>
              <a:endParaRPr lang="en-US" sz="6000" dirty="0"/>
            </a:p>
            <a:p>
              <a:pPr algn="ctr"/>
              <a:endParaRPr lang="en-US" dirty="0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6835416" y="4078133"/>
              <a:ext cx="484632" cy="97840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 rot="19320013">
              <a:off x="5181725" y="1714786"/>
              <a:ext cx="484632" cy="97840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rot="1917068">
              <a:off x="8332049" y="1714787"/>
              <a:ext cx="484632" cy="97840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011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1239</TotalTime>
  <Words>772</Words>
  <Application>Microsoft Office PowerPoint</Application>
  <PresentationFormat>Custom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1_Concourse</vt:lpstr>
      <vt:lpstr>Slide 1</vt:lpstr>
      <vt:lpstr>    cwiwPwZ </vt:lpstr>
      <vt:lpstr> wkLbdj </vt:lpstr>
      <vt:lpstr>             ‡jb‡`b I NUbv  </vt:lpstr>
      <vt:lpstr>                ‡jb‡`b I NUbv</vt:lpstr>
      <vt:lpstr>‡jb‡`b I NUbv</vt:lpstr>
      <vt:lpstr>‡jb‡`b I NUbv</vt:lpstr>
      <vt:lpstr>‡jb‡`b I NUbv </vt:lpstr>
      <vt:lpstr>Slide 9</vt:lpstr>
      <vt:lpstr>                          ‡jb‡`b wPwýZKiY</vt:lpstr>
      <vt:lpstr>                        ‡jb‡`b wPwýZKiY</vt:lpstr>
      <vt:lpstr>‡Rvovq KvR </vt:lpstr>
      <vt:lpstr>                   g~j¨vqb</vt:lpstr>
      <vt:lpstr>বাড়ির কাজ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99</cp:revision>
  <dcterms:created xsi:type="dcterms:W3CDTF">2020-06-30T06:48:16Z</dcterms:created>
  <dcterms:modified xsi:type="dcterms:W3CDTF">2020-10-23T16:34:18Z</dcterms:modified>
</cp:coreProperties>
</file>