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1" r:id="rId8"/>
    <p:sldId id="262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>
        <p:scale>
          <a:sx n="118" d="100"/>
          <a:sy n="118" d="100"/>
        </p:scale>
        <p:origin x="-834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AD38C-7BD6-490E-9E51-EEE8351C9395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3586-E037-4DA2-B93C-CBA9A023D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25388" y="3018585"/>
            <a:ext cx="5251731" cy="1446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স্বাগতম</a:t>
            </a:r>
            <a:endParaRPr lang="en-US" sz="8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49" y="5079059"/>
            <a:ext cx="4563907" cy="28915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65556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>
        <p15:prstTrans prst="curtains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39C9A5F5-ECA0-4065-8A0B-357C2FF62CEC}"/>
              </a:ext>
            </a:extLst>
          </p:cNvPr>
          <p:cNvSpPr/>
          <p:nvPr/>
        </p:nvSpPr>
        <p:spPr>
          <a:xfrm>
            <a:off x="1302817" y="604735"/>
            <a:ext cx="4507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ED78D15-F25F-431D-9130-A42CDAAF6788}"/>
              </a:ext>
            </a:extLst>
          </p:cNvPr>
          <p:cNvSpPr/>
          <p:nvPr/>
        </p:nvSpPr>
        <p:spPr>
          <a:xfrm>
            <a:off x="0" y="4944235"/>
            <a:ext cx="6740665" cy="5358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E3A25F2-B10B-47C1-941F-770105659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234" y="1691862"/>
            <a:ext cx="3355380" cy="267783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617140" y="5413572"/>
            <a:ext cx="2613727" cy="21781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কাদশ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১মপত্র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853" y="5410200"/>
            <a:ext cx="2767476" cy="21781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আতিক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উল্যাহ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দোল্লাই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নোয়াবপুর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7065556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>
        <p15:prstTrans prst="curtains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4.87179E-6 L 0 -0.0721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6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10C3AC7-1811-4406-9CF1-AC688BCC6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08" y="1149598"/>
            <a:ext cx="5186996" cy="22166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1EA2366-1CF7-4228-91AE-9FD2BA52B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56" y="3925167"/>
            <a:ext cx="5324559" cy="27750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80248" y="420786"/>
            <a:ext cx="3455299" cy="5097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: Rounded Corners 7">
            <a:extLst>
              <a:ext uri="{FF2B5EF4-FFF2-40B4-BE49-F238E27FC236}">
                <a16:creationId xmlns="" xmlns:a16="http://schemas.microsoft.com/office/drawing/2014/main" id="{BF520F39-818B-4B63-B8F6-F8E6594199F0}"/>
              </a:ext>
            </a:extLst>
          </p:cNvPr>
          <p:cNvSpPr/>
          <p:nvPr/>
        </p:nvSpPr>
        <p:spPr>
          <a:xfrm>
            <a:off x="1206725" y="7263614"/>
            <a:ext cx="4718957" cy="17471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as-IN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সম্পর্কে</a:t>
            </a:r>
            <a:r>
              <a:rPr lang="en-US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</a:t>
            </a:r>
            <a:r>
              <a:rPr lang="en-US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0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না</a:t>
            </a:r>
            <a:r>
              <a:rPr lang="en-US" sz="4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2008122-FC60-453C-A11D-B3F67BCEFCF6}"/>
              </a:ext>
            </a:extLst>
          </p:cNvPr>
          <p:cNvSpPr/>
          <p:nvPr/>
        </p:nvSpPr>
        <p:spPr>
          <a:xfrm>
            <a:off x="841573" y="3287099"/>
            <a:ext cx="5316466" cy="1106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খনফল</a:t>
            </a:r>
            <a:endParaRPr lang="en-US" sz="40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17F23B71-F8F8-4112-98A1-418350BE6FF9}"/>
              </a:ext>
            </a:extLst>
          </p:cNvPr>
          <p:cNvSpPr/>
          <p:nvPr/>
        </p:nvSpPr>
        <p:spPr>
          <a:xfrm>
            <a:off x="253093" y="6172199"/>
            <a:ext cx="6351814" cy="29391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১। 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 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্কে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বলতে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২।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ঘটনা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ী 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৩।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ঘটনা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লেনদেন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চি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্নিত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৪। </a:t>
            </a:r>
            <a:r>
              <a:rPr lang="en-US" sz="2400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ঘটনা</a:t>
            </a:r>
            <a:r>
              <a:rPr lang="en-US" sz="24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লেনদেনের</a:t>
            </a:r>
            <a:r>
              <a:rPr lang="en-US" sz="24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মধ্যে</a:t>
            </a:r>
            <a:r>
              <a:rPr lang="en-US" sz="24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পার্থক্য</a:t>
            </a:r>
            <a:r>
              <a:rPr lang="en-US" sz="24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বলতে</a:t>
            </a:r>
            <a:r>
              <a:rPr lang="en-US" sz="24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24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24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৫। 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দেনের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বৈশিষ্ট্য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বর্ণনা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270378843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4.10256E-6 L 0 -0.07211 " pathEditMode="relative" rAng="0" ptsTypes="AA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6"/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A9BCA94-13B8-411B-A6A6-E615735C749A}"/>
              </a:ext>
            </a:extLst>
          </p:cNvPr>
          <p:cNvSpPr/>
          <p:nvPr/>
        </p:nvSpPr>
        <p:spPr>
          <a:xfrm>
            <a:off x="1143000" y="261257"/>
            <a:ext cx="4571999" cy="1142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ম্নে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ছ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ু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ছবি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গুলো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লক্ষ্য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4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endParaRPr lang="en-US" sz="4000" dirty="0">
              <a:solidFill>
                <a:srgbClr val="660066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14375EA-D687-4C0D-9407-F9647E144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8" y="1643062"/>
            <a:ext cx="2847975" cy="1762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E97106E-2CAA-463A-BCC7-EC8E981CF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16" y="1595437"/>
            <a:ext cx="2847975" cy="18097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A65C2EF-F60F-4503-A48B-D4EC0DF859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8" y="3643993"/>
            <a:ext cx="2847975" cy="1600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1F620E5-F485-4396-94E8-9C82D644CF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17" y="3643993"/>
            <a:ext cx="2857500" cy="1600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AA702097-AE72-4DF0-9309-08E256A168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08" y="5482999"/>
            <a:ext cx="2828925" cy="16192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BC8031B7-34FF-4127-A2B8-3AECED8F53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16" y="5446260"/>
            <a:ext cx="2879273" cy="17430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B6054C45-E44B-4583-9F34-7B0577DA6A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08" y="7341055"/>
            <a:ext cx="2847975" cy="17145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5DF2E58E-C175-4A18-9E61-3699F20628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520" y="7391402"/>
            <a:ext cx="2955470" cy="1714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6887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D6044C2C-D73C-4FEE-8EA1-EE555CC646F2}"/>
              </a:ext>
            </a:extLst>
          </p:cNvPr>
          <p:cNvSpPr/>
          <p:nvPr/>
        </p:nvSpPr>
        <p:spPr>
          <a:xfrm>
            <a:off x="179612" y="7184572"/>
            <a:ext cx="6531429" cy="27214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্নিত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</a:p>
          <a:p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ু-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০,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টাকা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ব্যবসায়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বিনিয়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গ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রে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জানু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্রয়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হল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জানু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৫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ং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লো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জানু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৫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৫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া।</a:t>
            </a:r>
          </a:p>
          <a:p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জানু-৩০ প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দেওয়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হল</a:t>
            </a:r>
            <a:r>
              <a:rPr lang="as-IN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2800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53076" y="242761"/>
            <a:ext cx="3511943" cy="833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6903" y="930584"/>
            <a:ext cx="5915277" cy="5097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কর্মকান্ড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ঘটায়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সেগুলোই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2286000"/>
            <a:ext cx="2856488" cy="392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2751293"/>
            <a:ext cx="5915277" cy="445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ক্রিয়াকলাপ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আদান-প্রদানকে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44464" y="4084455"/>
          <a:ext cx="5891004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502"/>
                <a:gridCol w="29455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ঘটনা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লেনদেন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মানব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জিবনে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সংঘটিত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কাজকেই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ঘনা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বলে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২।একটির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সাথে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অন্যটির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সর্ম্পক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থাকতে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নাও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৩।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ঘটনা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সংঘঠনের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কোনো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পক্ষের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দরকার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হয়না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৪।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ঘটনার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পেছনে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নির্দিষ্ট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উদ্দেশ্য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নাও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থাকতে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US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সেসব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ঘটনার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দ্বার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ব্যবসার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আর্থিক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অবস্থার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পরিবর্তন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তাকে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লেনদেন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বলে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২।প্রতিটি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লেনদেন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স্বতন্ত্র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স্বয়ংসম্পূর্ন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৩।লেনেদেন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সংঘটনের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দুটি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পক্ষের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দরকার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৪।সব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লেনদেনের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সংরক্ষন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baseline="0" dirty="0" smtClean="0">
                          <a:solidFill>
                            <a:srgbClr val="660066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solidFill>
                          <a:srgbClr val="66006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399922" y="3432372"/>
            <a:ext cx="4778347" cy="392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79122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0C756862-ED94-4EB5-8CBF-EC6F34C4F446}"/>
              </a:ext>
            </a:extLst>
          </p:cNvPr>
          <p:cNvSpPr/>
          <p:nvPr/>
        </p:nvSpPr>
        <p:spPr>
          <a:xfrm>
            <a:off x="1632857" y="538842"/>
            <a:ext cx="3592285" cy="9144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ূ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as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as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6E31CCE-F371-47AF-B1F6-EEFD285310CD}"/>
              </a:ext>
            </a:extLst>
          </p:cNvPr>
          <p:cNvSpPr/>
          <p:nvPr/>
        </p:nvSpPr>
        <p:spPr>
          <a:xfrm>
            <a:off x="0" y="2008414"/>
            <a:ext cx="6858000" cy="2944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ফ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লো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টনাটি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া?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ব্যাখ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র।</a:t>
            </a:r>
          </a:p>
          <a:p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অর</a:t>
            </a:r>
            <a:r>
              <a:rPr lang="as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থ</a:t>
            </a:r>
            <a:r>
              <a:rPr lang="as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as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ঙ্কে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পরিমাপয</a:t>
            </a:r>
            <a:r>
              <a:rPr lang="as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as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ইহাতে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্বৈতসত্তা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C8112B3D-8378-4EE3-BA5D-7D31CCC78147}"/>
              </a:ext>
            </a:extLst>
          </p:cNvPr>
          <p:cNvSpPr/>
          <p:nvPr/>
        </p:nvSpPr>
        <p:spPr>
          <a:xfrm>
            <a:off x="-16330" y="8811985"/>
            <a:ext cx="6857999" cy="84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as-IN" sz="24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24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্যেক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ঘটনা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লেনদেন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নয়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কিন্তু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প্রত্যে</a:t>
            </a:r>
            <a:r>
              <a:rPr lang="as-IN" sz="24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লেনদেন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ঘটনা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ব্যাখ্যা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24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1ED29C7F-91A1-4794-82AC-3918F8E68348}"/>
              </a:ext>
            </a:extLst>
          </p:cNvPr>
          <p:cNvSpPr/>
          <p:nvPr/>
        </p:nvSpPr>
        <p:spPr>
          <a:xfrm>
            <a:off x="1812470" y="5404757"/>
            <a:ext cx="341267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ড়</a:t>
            </a:r>
            <a:r>
              <a:rPr lang="as-IN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ী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648F883-8767-40E4-8AB6-6EDB2C99E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889977"/>
            <a:ext cx="3265715" cy="1590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B9456F2-6E4D-4A62-8AE0-ED86263CF8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86" y="6895419"/>
            <a:ext cx="3037114" cy="15906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19454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011D350-966D-4298-90D9-BB0A128E05A6}"/>
              </a:ext>
            </a:extLst>
          </p:cNvPr>
          <p:cNvSpPr/>
          <p:nvPr/>
        </p:nvSpPr>
        <p:spPr>
          <a:xfrm>
            <a:off x="1338943" y="402496"/>
            <a:ext cx="4180114" cy="147732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ু-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০,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টাকা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ব্যবসায়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বিনিয়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গ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রে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জানু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০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৩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য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্রয়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হল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জানু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৫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ং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২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লো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জানু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২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৫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অ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স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য়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,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৫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া।</a:t>
            </a:r>
          </a:p>
          <a:p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জানু-৩০ প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দেওয়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dirty="0" err="1">
                <a:latin typeface="SutonnyOMJ" panose="01010600010101010101" pitchFamily="2" charset="0"/>
                <a:cs typeface="SutonnyOMJ" panose="01010600010101010101" pitchFamily="2" charset="0"/>
              </a:rPr>
              <a:t>হল</a:t>
            </a:r>
            <a:r>
              <a:rPr lang="as-IN" dirty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DF2BFAE0-F7EA-43ED-A072-132D376DB931}"/>
              </a:ext>
            </a:extLst>
          </p:cNvPr>
          <p:cNvSpPr/>
          <p:nvPr/>
        </p:nvSpPr>
        <p:spPr>
          <a:xfrm>
            <a:off x="287383" y="2449286"/>
            <a:ext cx="589134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উপর</a:t>
            </a:r>
            <a:r>
              <a:rPr lang="as-I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as-I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 </a:t>
            </a:r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লে</a:t>
            </a:r>
            <a:r>
              <a:rPr lang="as-I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দেন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গুল</a:t>
            </a:r>
            <a:r>
              <a:rPr lang="as-I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কে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হিসাব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সমীকরণে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প্রভাব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দেখাও</a:t>
            </a:r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4313EC9F-CE29-4077-9EBC-EE9D45A750F3}"/>
              </a:ext>
            </a:extLst>
          </p:cNvPr>
          <p:cNvSpPr/>
          <p:nvPr/>
        </p:nvSpPr>
        <p:spPr>
          <a:xfrm>
            <a:off x="0" y="6466113"/>
            <a:ext cx="6858000" cy="32657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just"/>
            <a:r>
              <a:rPr lang="en-US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আল্লাহ</a:t>
            </a:r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হাফেজ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BE70865-9579-4486-A7FA-9CFE6E58B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4225018"/>
            <a:ext cx="2857500" cy="1847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B6C958B-3FA7-4181-8513-CA300619FD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257" y="4225018"/>
            <a:ext cx="2857500" cy="1847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327765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4.35897E-6 L 0 -0.07211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6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677</Words>
  <Application>Microsoft Office PowerPoint</Application>
  <PresentationFormat>A4 Paper (210x297 mm)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HP</cp:lastModifiedBy>
  <cp:revision>81</cp:revision>
  <dcterms:created xsi:type="dcterms:W3CDTF">2020-05-09T11:58:51Z</dcterms:created>
  <dcterms:modified xsi:type="dcterms:W3CDTF">2020-10-23T16:39:33Z</dcterms:modified>
</cp:coreProperties>
</file>