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348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EC6A7-2C06-49DF-9469-EAA2792E9C30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281C1-F1BD-461D-AA9E-47A3506BB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ছবগুলির</a:t>
            </a:r>
            <a:r>
              <a:rPr lang="en-US" dirty="0" smtClean="0"/>
              <a:t> </a:t>
            </a:r>
            <a:r>
              <a:rPr lang="en-US" dirty="0" err="1" smtClean="0"/>
              <a:t>প্রতি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লক্ষ্য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বল</a:t>
            </a:r>
            <a:r>
              <a:rPr lang="en-US" baseline="0" dirty="0" smtClean="0"/>
              <a:t> , </a:t>
            </a:r>
            <a:r>
              <a:rPr lang="en-US" baseline="0" dirty="0" err="1" smtClean="0"/>
              <a:t>আজ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তোমাদের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পাঠ্য</a:t>
            </a:r>
            <a:r>
              <a:rPr lang="en-US" baseline="0" dirty="0" smtClean="0"/>
              <a:t>   </a:t>
            </a:r>
            <a:r>
              <a:rPr lang="en-US" baseline="0" dirty="0" err="1" smtClean="0"/>
              <a:t>কি</a:t>
            </a:r>
            <a:r>
              <a:rPr lang="en-US" baseline="0" dirty="0" smtClean="0"/>
              <a:t>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281C1-F1BD-461D-AA9E-47A3506BBD5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70104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উপস্থিতি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সবাইকে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7531" y="990600"/>
            <a:ext cx="3776469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স্বাগতম</a:t>
            </a:r>
            <a:endParaRPr lang="en-US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3" descr="ফুটান্ত৩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76782"/>
            <a:ext cx="6172200" cy="4581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0"/>
            <a:ext cx="60960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বিখ্যাত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কয়েকটি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পাঠাগার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Picture 2" descr="পাঠা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838200"/>
            <a:ext cx="3581400" cy="1981200"/>
          </a:xfrm>
          <a:prstGeom prst="rect">
            <a:avLst/>
          </a:prstGeom>
        </p:spPr>
      </p:pic>
      <p:pic>
        <p:nvPicPr>
          <p:cNvPr id="4" name="Picture 3" descr="লাই ৪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838200"/>
            <a:ext cx="3581400" cy="1971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3505200"/>
            <a:ext cx="7391400" cy="1938992"/>
          </a:xfrm>
          <a:prstGeom prst="rect">
            <a:avLst/>
          </a:prstGeom>
          <a:solidFill>
            <a:srgbClr val="92D050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বিখ্যাত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পাঠাগারগুলোর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মধ্যে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ব্রিটেনের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ব্রিটিশ</a:t>
            </a:r>
            <a:r>
              <a:rPr lang="en-US" sz="2400" dirty="0" smtClean="0"/>
              <a:t> </a:t>
            </a:r>
            <a:r>
              <a:rPr lang="en-US" sz="2400" dirty="0" err="1" smtClean="0"/>
              <a:t>মিউজিয়াম,ফ্রান্সের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বিবলিওথিক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ন্যাশনাল</a:t>
            </a:r>
            <a:r>
              <a:rPr lang="en-US" sz="2400" dirty="0" smtClean="0"/>
              <a:t> , </a:t>
            </a:r>
            <a:r>
              <a:rPr lang="en-US" sz="2400" dirty="0" err="1" smtClean="0"/>
              <a:t>মস্কোর</a:t>
            </a:r>
            <a:r>
              <a:rPr lang="en-US" sz="2400" dirty="0" smtClean="0"/>
              <a:t> </a:t>
            </a:r>
            <a:r>
              <a:rPr lang="en-US" sz="2400" dirty="0" err="1" smtClean="0"/>
              <a:t>লেনিন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পাঠাগার,আমেরিকার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লাইব্রেরী</a:t>
            </a:r>
            <a:r>
              <a:rPr lang="en-US" sz="2400" dirty="0" smtClean="0"/>
              <a:t> </a:t>
            </a:r>
            <a:r>
              <a:rPr lang="en-US" sz="2400" dirty="0" err="1" smtClean="0"/>
              <a:t>অব</a:t>
            </a:r>
            <a:r>
              <a:rPr lang="en-US" sz="2400" dirty="0" smtClean="0"/>
              <a:t> </a:t>
            </a:r>
            <a:r>
              <a:rPr lang="en-US" sz="2400" dirty="0" err="1" smtClean="0"/>
              <a:t>কংগ্রেস</a:t>
            </a:r>
            <a:r>
              <a:rPr lang="en-US" sz="2400" dirty="0" smtClean="0"/>
              <a:t> ,</a:t>
            </a:r>
            <a:r>
              <a:rPr lang="en-US" sz="2400" dirty="0" err="1" smtClean="0"/>
              <a:t>কলকাতার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ন্যাশনাল</a:t>
            </a:r>
            <a:r>
              <a:rPr lang="en-US" sz="2400" dirty="0" smtClean="0"/>
              <a:t> </a:t>
            </a:r>
            <a:r>
              <a:rPr lang="en-US" sz="2400" dirty="0" err="1" smtClean="0"/>
              <a:t>লাইব্রেরী</a:t>
            </a:r>
            <a:r>
              <a:rPr lang="en-US" sz="2400" dirty="0" smtClean="0"/>
              <a:t> ইত্যাদি।১৯৫৩ </a:t>
            </a:r>
            <a:r>
              <a:rPr lang="en-US" sz="2400" dirty="0" err="1" smtClean="0"/>
              <a:t>সালে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ঢাকায়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প্রতিষ্ঠিত</a:t>
            </a:r>
            <a:endParaRPr lang="en-US" sz="2400" dirty="0" smtClean="0"/>
          </a:p>
          <a:p>
            <a:r>
              <a:rPr lang="en-US" sz="2400" dirty="0" err="1" smtClean="0"/>
              <a:t>হয়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কেন্দ্রীয়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পাবলিক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লাইব্রেরী</a:t>
            </a:r>
            <a:r>
              <a:rPr lang="en-US" sz="2400" dirty="0" smtClean="0"/>
              <a:t>।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54102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পাঠাগারের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প্রয়োজনীয়তাঃ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609600" y="3886200"/>
            <a:ext cx="7010400" cy="24384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পাঠাগারের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প্রয়োজনীয়তা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অপরিহার্য</a:t>
            </a:r>
            <a:r>
              <a:rPr lang="en-US" sz="2400" dirty="0" smtClean="0">
                <a:solidFill>
                  <a:schemeClr val="tx1"/>
                </a:solidFill>
              </a:rPr>
              <a:t>। </a:t>
            </a:r>
            <a:r>
              <a:rPr lang="en-US" sz="2400" dirty="0" err="1" smtClean="0">
                <a:solidFill>
                  <a:schemeClr val="tx1"/>
                </a:solidFill>
              </a:rPr>
              <a:t>দিন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দিন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পাঠাগারের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প্রয়োজনীয়তা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বেড়ে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চলেছে।মানুষের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শরীরে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যেমন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খাদ্যের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প্রয়োজন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তেমনি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মনের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খাদ্যের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জন্য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প্রয়োজন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পাঠাগার।একঘেয়ে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ক্লান্ত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জীবনে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এনে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দিতে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পারে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সজীব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প্রাণস্পন্দন।তার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জ্ঞান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প্রসারের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রুচিবোধ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জাগ্রত</a:t>
            </a:r>
            <a:r>
              <a:rPr lang="en-US" sz="2400" dirty="0" smtClean="0">
                <a:solidFill>
                  <a:schemeClr val="tx1"/>
                </a:solidFill>
              </a:rPr>
              <a:t> …………………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লাই 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47800"/>
            <a:ext cx="4076700" cy="2209800"/>
          </a:xfrm>
          <a:prstGeom prst="rect">
            <a:avLst/>
          </a:prstGeom>
        </p:spPr>
      </p:pic>
      <p:pic>
        <p:nvPicPr>
          <p:cNvPr id="5" name="Picture 4" descr="পা৪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1153" y="1447800"/>
            <a:ext cx="3379447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0"/>
            <a:ext cx="48768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উপসংহার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533400" y="1828800"/>
            <a:ext cx="7772400" cy="1450848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এক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কথায়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পাঠাগারকে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বলা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যায়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আলোর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মশাল।সে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আলো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জ্ঞানের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আলো।পাঠাগার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মানবসভ্যতার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ধারাবাহিক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ইতিহাস।মানব</a:t>
            </a:r>
            <a:r>
              <a:rPr lang="en-US" sz="2400" dirty="0" smtClean="0">
                <a:solidFill>
                  <a:schemeClr val="tx1"/>
                </a:solidFill>
              </a:rPr>
              <a:t> –</a:t>
            </a:r>
            <a:r>
              <a:rPr lang="en-US" sz="2400" dirty="0" err="1" smtClean="0">
                <a:solidFill>
                  <a:schemeClr val="tx1"/>
                </a:solidFill>
              </a:rPr>
              <a:t>হ্রদয়ের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মিলনক্ষেত্র</a:t>
            </a:r>
            <a:r>
              <a:rPr lang="en-US" sz="2400" dirty="0" smtClean="0">
                <a:solidFill>
                  <a:schemeClr val="tx1"/>
                </a:solidFill>
              </a:rPr>
              <a:t>।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609600"/>
            <a:ext cx="46146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আদর্শ</a:t>
            </a:r>
            <a:r>
              <a:rPr lang="en-US" sz="54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পাঠ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133600"/>
            <a:ext cx="57912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4000"/>
            <a:ext cx="6259286" cy="4114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0" y="152400"/>
            <a:ext cx="452720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দলীয়</a:t>
            </a:r>
            <a:r>
              <a:rPr lang="en-US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66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কাজ</a:t>
            </a:r>
            <a:endParaRPr lang="en-US" sz="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5943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মানবসভ্যতার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ইতিহাসে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পাঠাগারের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প্রয়োজনীয়তা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কেন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?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আলোচনা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।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0"/>
            <a:ext cx="5802389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বাড়ির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কাজ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3" descr="বঙ্গ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47800"/>
            <a:ext cx="5883965" cy="35551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10800000" flipV="1">
            <a:off x="152400" y="5314828"/>
            <a:ext cx="89915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পাঠাগারকে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মানব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মনের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খাদ্য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কেন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বলা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হয়েছে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?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ব্যাখ্যা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কর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।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096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সকলে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ক্লাশে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উপস্থিতির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জন্য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 descr="ফুল গাছ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81200"/>
            <a:ext cx="7239000" cy="4495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1301653">
            <a:off x="1081407" y="4070397"/>
            <a:ext cx="3700269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ধন্যবাদ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0"/>
            <a:ext cx="44958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8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পরিচিতি</a:t>
            </a:r>
            <a:endParaRPr 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" y="1676400"/>
            <a:ext cx="4343400" cy="3505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শিক্ষক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পরিচিতি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আসমা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আখতার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সহঃশিক্ষক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কম্পিউটার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খলনা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ইসলামিয়া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ফাজিল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মাদরাসা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সুবুরাজপুর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পত্নীতলা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,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নওগাঁ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0" y="1828800"/>
            <a:ext cx="4419600" cy="3505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4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পাঠ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পরিচিতি</a:t>
            </a:r>
            <a:endParaRPr lang="en-US" sz="4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অষ্টম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শ্রেণী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বিষয়ঃ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বাংলা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দ্বিতীয়ঃ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রচনা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সময়ঃ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৪৫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মিনিট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ছবিগুলোর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প্রতি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দৃষ্টি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আকর্ষন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করছি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;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Picture 2" descr="লাই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90600"/>
            <a:ext cx="3657600" cy="2590800"/>
          </a:xfrm>
          <a:prstGeom prst="rect">
            <a:avLst/>
          </a:prstGeom>
        </p:spPr>
      </p:pic>
      <p:pic>
        <p:nvPicPr>
          <p:cNvPr id="4" name="Picture 3" descr="পা৫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1066800"/>
            <a:ext cx="3912461" cy="2590800"/>
          </a:xfrm>
          <a:prstGeom prst="rect">
            <a:avLst/>
          </a:prstGeom>
        </p:spPr>
      </p:pic>
      <p:pic>
        <p:nvPicPr>
          <p:cNvPr id="5" name="Picture 4" descr="লাই৭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578" y="3782355"/>
            <a:ext cx="3852022" cy="2847045"/>
          </a:xfrm>
          <a:prstGeom prst="rect">
            <a:avLst/>
          </a:prstGeom>
        </p:spPr>
      </p:pic>
      <p:pic>
        <p:nvPicPr>
          <p:cNvPr id="6" name="Picture 5" descr="পাঠা৩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2413" y="3886200"/>
            <a:ext cx="4039588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066800"/>
            <a:ext cx="5785558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আজকের</a:t>
            </a:r>
            <a:r>
              <a:rPr lang="en-US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6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পাঠ</a:t>
            </a:r>
            <a:endParaRPr lang="en-US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2948" y="3200400"/>
            <a:ext cx="8291052" cy="923330"/>
          </a:xfrm>
          <a:prstGeom prst="rect">
            <a:avLst/>
          </a:prstGeom>
          <a:ln w="57150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পাঠাগারের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প্রয়োজনীয়তা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0"/>
            <a:ext cx="4980852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শিখন</a:t>
            </a:r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8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ফল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71628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এই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রচনাটি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পাঠ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শেষে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শিক্ষার্থীরা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….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14600"/>
            <a:ext cx="57150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১। </a:t>
            </a:r>
            <a:r>
              <a:rPr lang="en-US" sz="2400" dirty="0" err="1" smtClean="0"/>
              <a:t>পাঠাগার</a:t>
            </a:r>
            <a:r>
              <a:rPr lang="en-US" sz="2400" dirty="0" smtClean="0"/>
              <a:t>  </a:t>
            </a:r>
            <a:r>
              <a:rPr lang="en-US" sz="2400" dirty="0" err="1" smtClean="0"/>
              <a:t>সম্পর্কে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জানতে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352800"/>
            <a:ext cx="80010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২। </a:t>
            </a:r>
            <a:r>
              <a:rPr lang="en-US" sz="2400" dirty="0" err="1" smtClean="0"/>
              <a:t>পাঠাগারের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প্রয়োজনীয়তা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সম্পর্কে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191000"/>
            <a:ext cx="80010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৩।পাঠাগারের </a:t>
            </a:r>
            <a:r>
              <a:rPr lang="en-US" sz="2400" dirty="0" err="1" smtClean="0"/>
              <a:t>প্রয়োজনীয়তা</a:t>
            </a: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dirty="0" smtClean="0"/>
              <a:t>।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0"/>
            <a:ext cx="3371436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000" b="1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ভূমিকাঃ</a:t>
            </a:r>
            <a:r>
              <a:rPr lang="en-US" sz="60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Picture 5" descr="পা৪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295400"/>
            <a:ext cx="4600575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4572000"/>
            <a:ext cx="6858000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অনন্ত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জিজ্ঞাসা,অন্তহীন</a:t>
            </a:r>
            <a:r>
              <a:rPr lang="en-US" sz="2400" dirty="0" smtClean="0"/>
              <a:t> </a:t>
            </a:r>
            <a:r>
              <a:rPr lang="en-US" sz="2400" dirty="0" err="1" smtClean="0"/>
              <a:t>জ্ঞান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ধরে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রাখায়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হল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পাঠাগার</a:t>
            </a:r>
            <a:r>
              <a:rPr lang="en-US" sz="2400" dirty="0" smtClean="0"/>
              <a:t>। </a:t>
            </a:r>
            <a:r>
              <a:rPr lang="en-US" sz="2400" dirty="0" err="1" smtClean="0"/>
              <a:t>পাঠাগার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হল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সাহিত্য</a:t>
            </a:r>
            <a:r>
              <a:rPr lang="en-US" sz="2400" dirty="0" smtClean="0"/>
              <a:t>, </a:t>
            </a:r>
            <a:r>
              <a:rPr lang="en-US" sz="2400" dirty="0" err="1" smtClean="0"/>
              <a:t>ইতিহাস</a:t>
            </a:r>
            <a:r>
              <a:rPr lang="en-US" sz="2400" dirty="0" smtClean="0"/>
              <a:t> </a:t>
            </a:r>
            <a:r>
              <a:rPr lang="en-US" sz="2400" dirty="0" err="1" smtClean="0"/>
              <a:t>ধর্ম</a:t>
            </a:r>
            <a:r>
              <a:rPr lang="en-US" sz="2400" dirty="0" smtClean="0"/>
              <a:t>, </a:t>
            </a:r>
            <a:r>
              <a:rPr lang="en-US" sz="2400" dirty="0" err="1" smtClean="0"/>
              <a:t>দর্শন</a:t>
            </a:r>
            <a:r>
              <a:rPr lang="en-US" sz="2400" dirty="0" smtClean="0"/>
              <a:t> ,</a:t>
            </a:r>
            <a:r>
              <a:rPr lang="en-US" sz="2400" dirty="0" err="1" smtClean="0"/>
              <a:t>বিজ্ঞান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ইত্যাদির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বিশাল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ভান্ডার</a:t>
            </a:r>
            <a:r>
              <a:rPr lang="en-US" sz="2400" dirty="0" smtClean="0"/>
              <a:t>। </a:t>
            </a:r>
            <a:r>
              <a:rPr lang="en-US" sz="2400" dirty="0" err="1" smtClean="0"/>
              <a:t>রবিন্দ্রনাথের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ভাষায়ঃ</a:t>
            </a:r>
            <a:r>
              <a:rPr lang="en-US" sz="2400" dirty="0" smtClean="0"/>
              <a:t> “</a:t>
            </a:r>
            <a:r>
              <a:rPr lang="en-US" sz="2400" dirty="0" err="1" smtClean="0"/>
              <a:t>এখানে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</a:t>
            </a:r>
            <a:r>
              <a:rPr lang="en-US" sz="2400" dirty="0" smtClean="0"/>
              <a:t> </a:t>
            </a:r>
            <a:r>
              <a:rPr lang="en-US" sz="2400" dirty="0" err="1" smtClean="0"/>
              <a:t>চুপ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আছে</a:t>
            </a:r>
            <a:r>
              <a:rPr lang="en-US" sz="2400" dirty="0" smtClean="0"/>
              <a:t>……………..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0"/>
            <a:ext cx="4435831" cy="923330"/>
          </a:xfrm>
          <a:prstGeom prst="rect">
            <a:avLst/>
          </a:prstGeom>
          <a:solidFill>
            <a:srgbClr val="00B05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পাঠাগার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কি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?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 descr="লাই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066801"/>
            <a:ext cx="4953000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4267200"/>
            <a:ext cx="7848600" cy="286232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পুস্তকের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শ্রেণী</a:t>
            </a:r>
            <a:r>
              <a:rPr lang="en-US" sz="2400" dirty="0" smtClean="0"/>
              <a:t> </a:t>
            </a:r>
            <a:r>
              <a:rPr lang="en-US" sz="2400" dirty="0" err="1" smtClean="0"/>
              <a:t>বদ্ধ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সংগ্রকে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পাঠাগার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 </a:t>
            </a:r>
            <a:r>
              <a:rPr lang="en-US" sz="2400" dirty="0" err="1" smtClean="0"/>
              <a:t>পাঠাগারের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শাব্দিক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প্রতিশব্দ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হচ্ছে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পুস্তকার</a:t>
            </a:r>
            <a:r>
              <a:rPr lang="en-US" sz="2400" dirty="0" smtClean="0"/>
              <a:t>, </a:t>
            </a:r>
            <a:r>
              <a:rPr lang="en-US" sz="2400" dirty="0" err="1" smtClean="0"/>
              <a:t>গ্রন্থাগার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লাইব্রেরী</a:t>
            </a:r>
            <a:r>
              <a:rPr lang="en-US" sz="2400" dirty="0" smtClean="0"/>
              <a:t>। </a:t>
            </a:r>
            <a:r>
              <a:rPr lang="en-US" sz="2400" dirty="0" err="1" smtClean="0"/>
              <a:t>শঙ্খের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মধ্যে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যেমন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সমুদ্রের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শোনা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 smtClean="0"/>
              <a:t>, </a:t>
            </a:r>
            <a:r>
              <a:rPr lang="en-US" sz="2400" dirty="0" err="1" smtClean="0"/>
              <a:t>পাঠাগারের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ভিতরে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তেমন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মানুষের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হ্রদয়ের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উত্থান-পতন</a:t>
            </a:r>
            <a:r>
              <a:rPr lang="en-US" sz="2400" dirty="0" smtClean="0"/>
              <a:t> </a:t>
            </a:r>
            <a:r>
              <a:rPr lang="en-US" sz="2400" dirty="0" err="1" smtClean="0"/>
              <a:t>ধ্বনি</a:t>
            </a:r>
            <a:r>
              <a:rPr lang="en-US" sz="2400" dirty="0" smtClean="0"/>
              <a:t> </a:t>
            </a:r>
            <a:r>
              <a:rPr lang="en-US" sz="2400" dirty="0" err="1" smtClean="0"/>
              <a:t>শোনা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 smtClean="0"/>
              <a:t>। </a:t>
            </a:r>
            <a:r>
              <a:rPr lang="en-US" sz="2400" dirty="0" err="1" smtClean="0"/>
              <a:t>তাই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পাঠাগার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হচ্ছে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মানুষের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অতীত</a:t>
            </a:r>
            <a:r>
              <a:rPr lang="en-US" sz="2400" dirty="0" smtClean="0"/>
              <a:t>, </a:t>
            </a:r>
            <a:r>
              <a:rPr lang="en-US" sz="2400" dirty="0" err="1" smtClean="0"/>
              <a:t>বর্তমাব</a:t>
            </a:r>
            <a:r>
              <a:rPr lang="en-US" sz="2400" dirty="0" smtClean="0"/>
              <a:t> ও </a:t>
            </a:r>
            <a:r>
              <a:rPr lang="en-US" sz="2400" dirty="0" err="1" smtClean="0"/>
              <a:t>ভবিষ্যতের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সেতু</a:t>
            </a:r>
            <a:r>
              <a:rPr lang="en-US" sz="2400" dirty="0" smtClean="0"/>
              <a:t> </a:t>
            </a:r>
            <a:r>
              <a:rPr lang="en-US" sz="2400" dirty="0" err="1" smtClean="0"/>
              <a:t>বন্ধন</a:t>
            </a:r>
            <a:r>
              <a:rPr lang="en-US" sz="2400" dirty="0" smtClean="0"/>
              <a:t>…………..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2400"/>
            <a:ext cx="63246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পাঠাগারের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ইতিহাস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124200"/>
            <a:ext cx="7543800" cy="3416320"/>
          </a:xfrm>
          <a:prstGeom prst="rect">
            <a:avLst/>
          </a:prstGeom>
          <a:solidFill>
            <a:srgbClr val="92D050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গ্রন্থাগারের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ইতিহাস</a:t>
            </a:r>
            <a:r>
              <a:rPr lang="en-US" sz="2400" dirty="0" smtClean="0"/>
              <a:t> </a:t>
            </a:r>
            <a:r>
              <a:rPr lang="en-US" sz="2400" dirty="0" err="1" smtClean="0"/>
              <a:t>সুপ্রাচীন</a:t>
            </a:r>
            <a:r>
              <a:rPr lang="en-US" sz="2400" dirty="0" smtClean="0"/>
              <a:t>। </a:t>
            </a:r>
            <a:r>
              <a:rPr lang="en-US" sz="2400" dirty="0" err="1" smtClean="0"/>
              <a:t>বই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উদ্ভাবনের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অনেক</a:t>
            </a:r>
            <a:r>
              <a:rPr lang="en-US" sz="2400" dirty="0" smtClean="0"/>
              <a:t> </a:t>
            </a:r>
            <a:r>
              <a:rPr lang="en-US" sz="2400" dirty="0" err="1" smtClean="0"/>
              <a:t>আগেই</a:t>
            </a:r>
            <a:r>
              <a:rPr lang="en-US" sz="2400" dirty="0" smtClean="0"/>
              <a:t> </a:t>
            </a:r>
            <a:r>
              <a:rPr lang="en-US" sz="2400" dirty="0" err="1" smtClean="0"/>
              <a:t>গ্রন্থাগারের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জন্ম।গ্রন্থাগারে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শুধু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দেশের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নয়</a:t>
            </a:r>
            <a:r>
              <a:rPr lang="en-US" sz="2400" dirty="0" smtClean="0"/>
              <a:t> </a:t>
            </a:r>
            <a:r>
              <a:rPr lang="en-US" sz="2400" dirty="0" err="1" smtClean="0"/>
              <a:t>সকল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দেশের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সকল</a:t>
            </a:r>
            <a:r>
              <a:rPr lang="en-US" sz="2400" dirty="0" smtClean="0"/>
              <a:t> </a:t>
            </a:r>
            <a:r>
              <a:rPr lang="en-US" sz="2400" dirty="0" err="1" smtClean="0"/>
              <a:t>যুগের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উল্লেখযোগ্য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বই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সংরক্ষিত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 </a:t>
            </a:r>
            <a:r>
              <a:rPr lang="en-US" sz="2400" dirty="0" err="1" smtClean="0"/>
              <a:t>একটা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সময়</a:t>
            </a:r>
            <a:r>
              <a:rPr lang="en-US" sz="2400" dirty="0" smtClean="0"/>
              <a:t> </a:t>
            </a:r>
            <a:r>
              <a:rPr lang="en-US" sz="2400" dirty="0" err="1" smtClean="0"/>
              <a:t>ছিল</a:t>
            </a:r>
            <a:r>
              <a:rPr lang="en-US" sz="2400" dirty="0" smtClean="0"/>
              <a:t> </a:t>
            </a:r>
            <a:r>
              <a:rPr lang="en-US" sz="2400" dirty="0" err="1" smtClean="0"/>
              <a:t>যখন</a:t>
            </a:r>
            <a:r>
              <a:rPr lang="en-US" sz="2400" dirty="0" smtClean="0"/>
              <a:t> </a:t>
            </a:r>
            <a:r>
              <a:rPr lang="en-US" sz="2400" dirty="0" err="1" smtClean="0"/>
              <a:t>মুদ্রনের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অভাবে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তালপাতা</a:t>
            </a:r>
            <a:r>
              <a:rPr lang="en-US" sz="2400" dirty="0" smtClean="0"/>
              <a:t>, </a:t>
            </a:r>
            <a:r>
              <a:rPr lang="en-US" sz="2400" dirty="0" err="1" smtClean="0"/>
              <a:t>চামড়া</a:t>
            </a:r>
            <a:r>
              <a:rPr lang="en-US" sz="2400" dirty="0" smtClean="0"/>
              <a:t>, </a:t>
            </a:r>
            <a:r>
              <a:rPr lang="en-US" sz="2400" dirty="0" err="1" smtClean="0"/>
              <a:t>ভুজপত্রে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গ্রন্থাদিও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সংরক্ষিত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ছিল।প্রথম</a:t>
            </a:r>
            <a:r>
              <a:rPr lang="en-US" sz="2400" dirty="0" smtClean="0"/>
              <a:t> </a:t>
            </a:r>
            <a:r>
              <a:rPr lang="en-US" sz="2400" dirty="0" err="1" smtClean="0"/>
              <a:t>শতাব্দীতে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গ্রীসের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রোম</a:t>
            </a:r>
            <a:r>
              <a:rPr lang="en-US" sz="2400" dirty="0" smtClean="0"/>
              <a:t> </a:t>
            </a:r>
            <a:r>
              <a:rPr lang="en-US" sz="2400" dirty="0" err="1" smtClean="0"/>
              <a:t>নগরে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স্থাপিত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হয়।প্রাচীনযুগে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নালন্দা</a:t>
            </a:r>
            <a:endParaRPr lang="en-US" sz="2400" dirty="0" smtClean="0"/>
          </a:p>
          <a:p>
            <a:r>
              <a:rPr lang="en-US" sz="2400" dirty="0" err="1" smtClean="0"/>
              <a:t>বিশ্ববিদ্যালয়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উল্লেখযোগ্য</a:t>
            </a:r>
            <a:r>
              <a:rPr lang="en-US" sz="2400" dirty="0" smtClean="0"/>
              <a:t>।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বাগদাদ</a:t>
            </a:r>
            <a:r>
              <a:rPr lang="en-US" sz="2400" dirty="0" smtClean="0"/>
              <a:t>,</a:t>
            </a:r>
          </a:p>
          <a:p>
            <a:r>
              <a:rPr lang="en-US" sz="2400" dirty="0" err="1" smtClean="0"/>
              <a:t>কায়রো</a:t>
            </a:r>
            <a:r>
              <a:rPr lang="en-US" sz="2400" dirty="0" smtClean="0"/>
              <a:t>, </a:t>
            </a:r>
            <a:r>
              <a:rPr lang="en-US" sz="2400" dirty="0" err="1" smtClean="0"/>
              <a:t>কর্ডোভা</a:t>
            </a:r>
            <a:r>
              <a:rPr lang="en-US" sz="2400" dirty="0" smtClean="0"/>
              <a:t> ও </a:t>
            </a:r>
            <a:r>
              <a:rPr lang="en-US" sz="2400" dirty="0" err="1" smtClean="0"/>
              <a:t>আলেকজান্দ্রিয়া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গ্রন্থা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পৃথিবীতে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সাড়া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জাগিয়েছিল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pic>
        <p:nvPicPr>
          <p:cNvPr id="5" name="Picture 4" descr="পাঠা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371600"/>
            <a:ext cx="2857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981200" y="0"/>
            <a:ext cx="3886200" cy="1033272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শ্রেণী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বিভাগ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2" descr="লাই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2591390" cy="1905000"/>
          </a:xfrm>
          <a:prstGeom prst="rect">
            <a:avLst/>
          </a:prstGeom>
        </p:spPr>
      </p:pic>
      <p:pic>
        <p:nvPicPr>
          <p:cNvPr id="4" name="Picture 3" descr="লাই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264" y="1143000"/>
            <a:ext cx="3028736" cy="1905000"/>
          </a:xfrm>
          <a:prstGeom prst="rect">
            <a:avLst/>
          </a:prstGeom>
        </p:spPr>
      </p:pic>
      <p:pic>
        <p:nvPicPr>
          <p:cNvPr id="5" name="Picture 4" descr="পাঠা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1143000"/>
            <a:ext cx="3164052" cy="1905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3505200"/>
            <a:ext cx="8229600" cy="19082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পাঠাগার</a:t>
            </a:r>
            <a:r>
              <a:rPr lang="en-US" dirty="0" smtClean="0"/>
              <a:t> </a:t>
            </a:r>
            <a:r>
              <a:rPr lang="en-US" dirty="0" err="1" smtClean="0"/>
              <a:t>তিন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- </a:t>
            </a:r>
            <a:r>
              <a:rPr lang="en-US" dirty="0" err="1" smtClean="0"/>
              <a:t>পারিবারিক</a:t>
            </a:r>
            <a:r>
              <a:rPr lang="en-US" dirty="0" smtClean="0"/>
              <a:t>, </a:t>
            </a:r>
            <a:r>
              <a:rPr lang="en-US" dirty="0" err="1" smtClean="0"/>
              <a:t>ব্যক্তি</a:t>
            </a:r>
            <a:r>
              <a:rPr lang="en-US" dirty="0" smtClean="0"/>
              <a:t> ও </a:t>
            </a:r>
            <a:r>
              <a:rPr lang="en-US" dirty="0" err="1" smtClean="0"/>
              <a:t>সাধারন।ব্যক্তিগত</a:t>
            </a:r>
            <a:r>
              <a:rPr lang="en-US" dirty="0" smtClean="0"/>
              <a:t>; </a:t>
            </a:r>
            <a:r>
              <a:rPr lang="en-US" dirty="0" err="1" smtClean="0"/>
              <a:t>পাঠাগার</a:t>
            </a:r>
            <a:r>
              <a:rPr lang="en-US" dirty="0" smtClean="0"/>
              <a:t> </a:t>
            </a:r>
            <a:r>
              <a:rPr lang="en-US" sz="2000" dirty="0" smtClean="0"/>
              <a:t>;</a:t>
            </a:r>
            <a:r>
              <a:rPr lang="en-US" sz="2000" dirty="0" err="1" smtClean="0"/>
              <a:t>ব্যক্তির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রুচি</a:t>
            </a:r>
            <a:r>
              <a:rPr lang="en-US" sz="2000" dirty="0" smtClean="0"/>
              <a:t> ও </a:t>
            </a:r>
            <a:r>
              <a:rPr lang="en-US" sz="2000" dirty="0" err="1" smtClean="0"/>
              <a:t>প্রয়োজন</a:t>
            </a:r>
            <a:r>
              <a:rPr lang="en-US" sz="2000" dirty="0" smtClean="0"/>
              <a:t> </a:t>
            </a:r>
            <a:r>
              <a:rPr lang="en-US" sz="2000" dirty="0" err="1" smtClean="0"/>
              <a:t>অ</a:t>
            </a:r>
            <a:r>
              <a:rPr lang="en-US" sz="2000" dirty="0" err="1" smtClean="0"/>
              <a:t>নুসারে</a:t>
            </a:r>
            <a:r>
              <a:rPr lang="en-US" sz="2000" dirty="0" smtClean="0"/>
              <a:t>। </a:t>
            </a:r>
            <a:r>
              <a:rPr lang="en-US" sz="2000" dirty="0" err="1" smtClean="0"/>
              <a:t>পরিবারের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সকলের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রুচি</a:t>
            </a:r>
            <a:r>
              <a:rPr lang="en-US" sz="2000" dirty="0" smtClean="0"/>
              <a:t> </a:t>
            </a:r>
            <a:r>
              <a:rPr lang="en-US" sz="2000" dirty="0" err="1" smtClean="0"/>
              <a:t>অনুযায়ী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সংযোজিত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সমৃদ্ধ</a:t>
            </a:r>
            <a:r>
              <a:rPr lang="en-US" sz="2000" dirty="0" smtClean="0"/>
              <a:t> </a:t>
            </a:r>
            <a:r>
              <a:rPr lang="en-US" sz="2000" dirty="0" err="1" smtClean="0"/>
              <a:t>বই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সংগ্রহই</a:t>
            </a:r>
            <a:r>
              <a:rPr lang="en-US" sz="2000" dirty="0" smtClean="0"/>
              <a:t> </a:t>
            </a:r>
            <a:r>
              <a:rPr lang="en-US" sz="2000" dirty="0" err="1" smtClean="0"/>
              <a:t>হয়ে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ওঠে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পারিবারিক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পাঠাগার।জ্ঞানলাভের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পথ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প্রশস্ত</a:t>
            </a:r>
            <a:r>
              <a:rPr lang="en-US" sz="2000" dirty="0" smtClean="0"/>
              <a:t> ও </a:t>
            </a:r>
            <a:r>
              <a:rPr lang="en-US" sz="2000" dirty="0" err="1" smtClean="0"/>
              <a:t>মানবিক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বিকাশ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সাধনের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উদ্দেশ্যে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জনসাধারন</a:t>
            </a:r>
            <a:r>
              <a:rPr lang="en-US" sz="2000" dirty="0" smtClean="0"/>
              <a:t> </a:t>
            </a:r>
            <a:r>
              <a:rPr lang="en-US" sz="2000" dirty="0" err="1" smtClean="0"/>
              <a:t>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পাঠাগার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গড়ে</a:t>
            </a:r>
            <a:r>
              <a:rPr lang="en-US" sz="2000" dirty="0" smtClean="0"/>
              <a:t> </a:t>
            </a:r>
            <a:r>
              <a:rPr lang="en-US" sz="2000" dirty="0" err="1" smtClean="0"/>
              <a:t>তোলে</a:t>
            </a:r>
            <a:r>
              <a:rPr lang="en-US" sz="2000" dirty="0" smtClean="0"/>
              <a:t>  </a:t>
            </a:r>
            <a:r>
              <a:rPr lang="en-US" sz="2000" dirty="0" err="1" smtClean="0"/>
              <a:t>তাহাই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সাধারন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পাঠাগার</a:t>
            </a:r>
            <a:r>
              <a:rPr lang="en-US" sz="2000" dirty="0" smtClean="0"/>
              <a:t>। </a:t>
            </a:r>
            <a:r>
              <a:rPr lang="en-US" sz="2000" dirty="0" err="1" smtClean="0"/>
              <a:t>সাধারন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পাঠাগারে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নিজের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রুচি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মাফিক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জ্ঞান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সাধনা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পারে</a:t>
            </a:r>
            <a:r>
              <a:rPr lang="en-US" sz="2000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291</TotalTime>
  <Words>436</Words>
  <Application>Microsoft Office PowerPoint</Application>
  <PresentationFormat>On-screen Show (4:3)</PresentationFormat>
  <Paragraphs>50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49</cp:revision>
  <dcterms:created xsi:type="dcterms:W3CDTF">2006-08-16T00:00:00Z</dcterms:created>
  <dcterms:modified xsi:type="dcterms:W3CDTF">2020-10-23T09:20:52Z</dcterms:modified>
</cp:coreProperties>
</file>