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7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. REZAUL ISLAM" initials="MRI" lastIdx="1" clrIdx="0">
    <p:extLst>
      <p:ext uri="{19B8F6BF-5375-455C-9EA6-DF929625EA0E}">
        <p15:presenceInfo xmlns:p15="http://schemas.microsoft.com/office/powerpoint/2012/main" userId="105c613b25840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48C6B-6461-40AD-9D99-4BCEF682790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E9925E9-D9AB-4035-95B3-9861A5C2198F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প্রাচীন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endParaRPr lang="en-GB" dirty="0"/>
        </a:p>
      </dgm:t>
    </dgm:pt>
    <dgm:pt modelId="{09ACC4FB-64FA-4640-8684-B6A77B1E4D85}" type="parTrans" cxnId="{D23D2463-E6DB-429C-A9CE-BBF7F19B253D}">
      <dgm:prSet/>
      <dgm:spPr/>
      <dgm:t>
        <a:bodyPr/>
        <a:lstStyle/>
        <a:p>
          <a:endParaRPr lang="en-GB"/>
        </a:p>
      </dgm:t>
    </dgm:pt>
    <dgm:pt modelId="{908B1FA9-BC24-4196-A532-B83C666B3B05}" type="sibTrans" cxnId="{D23D2463-E6DB-429C-A9CE-BBF7F19B253D}">
      <dgm:prSet/>
      <dgm:spPr/>
      <dgm:t>
        <a:bodyPr/>
        <a:lstStyle/>
        <a:p>
          <a:endParaRPr lang="en-GB"/>
        </a:p>
      </dgm:t>
    </dgm:pt>
    <dgm:pt modelId="{870EC5B6-23E4-4275-AFE9-1C63FFF5A6E1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dirty="0" err="1"/>
            <a:t>মধ্য</a:t>
          </a:r>
          <a:r>
            <a:rPr lang="en-GB" dirty="0"/>
            <a:t> </a:t>
          </a:r>
          <a:r>
            <a:rPr lang="en-GB" dirty="0" err="1"/>
            <a:t>যুগ</a:t>
          </a:r>
          <a:endParaRPr lang="en-GB" dirty="0"/>
        </a:p>
      </dgm:t>
    </dgm:pt>
    <dgm:pt modelId="{84DE38D6-E2FA-44DB-85C8-75F3A6EF8CB5}" type="parTrans" cxnId="{4606A69B-1F20-47DA-BD90-4DDB3EDB5320}">
      <dgm:prSet/>
      <dgm:spPr/>
      <dgm:t>
        <a:bodyPr/>
        <a:lstStyle/>
        <a:p>
          <a:endParaRPr lang="en-GB"/>
        </a:p>
      </dgm:t>
    </dgm:pt>
    <dgm:pt modelId="{DC334FE4-34ED-4DB5-80CA-DFEFF7D6DB18}" type="sibTrans" cxnId="{4606A69B-1F20-47DA-BD90-4DDB3EDB5320}">
      <dgm:prSet/>
      <dgm:spPr/>
      <dgm:t>
        <a:bodyPr/>
        <a:lstStyle/>
        <a:p>
          <a:endParaRPr lang="en-GB"/>
        </a:p>
      </dgm:t>
    </dgm:pt>
    <dgm:pt modelId="{184F1B62-BDBD-4A44-B6DF-E201C6740DB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আধুনিক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dirty="0"/>
        </a:p>
      </dgm:t>
    </dgm:pt>
    <dgm:pt modelId="{25502D9B-5363-4DB5-AE41-4C6FA7F48279}" type="parTrans" cxnId="{31F1F2B2-B53A-4689-BA87-67D326A86CC0}">
      <dgm:prSet/>
      <dgm:spPr/>
      <dgm:t>
        <a:bodyPr/>
        <a:lstStyle/>
        <a:p>
          <a:endParaRPr lang="en-GB"/>
        </a:p>
      </dgm:t>
    </dgm:pt>
    <dgm:pt modelId="{6F094D8C-2CF4-4373-82E9-FDECEDF79490}" type="sibTrans" cxnId="{31F1F2B2-B53A-4689-BA87-67D326A86CC0}">
      <dgm:prSet/>
      <dgm:spPr/>
      <dgm:t>
        <a:bodyPr/>
        <a:lstStyle/>
        <a:p>
          <a:endParaRPr lang="en-GB"/>
        </a:p>
      </dgm:t>
    </dgm:pt>
    <dgm:pt modelId="{51A18CE6-524B-4DB5-A727-D5BC4AEF97F8}" type="pres">
      <dgm:prSet presAssocID="{03648C6B-6461-40AD-9D99-4BCEF6827909}" presName="linearFlow" presStyleCnt="0">
        <dgm:presLayoutVars>
          <dgm:dir/>
          <dgm:resizeHandles val="exact"/>
        </dgm:presLayoutVars>
      </dgm:prSet>
      <dgm:spPr/>
    </dgm:pt>
    <dgm:pt modelId="{78F3A840-E2F0-4938-95C1-2FA11A002576}" type="pres">
      <dgm:prSet presAssocID="{4E9925E9-D9AB-4035-95B3-9861A5C2198F}" presName="composite" presStyleCnt="0"/>
      <dgm:spPr/>
    </dgm:pt>
    <dgm:pt modelId="{3C4713AF-5735-42E9-B99F-FCB4BCA35C5F}" type="pres">
      <dgm:prSet presAssocID="{4E9925E9-D9AB-4035-95B3-9861A5C2198F}" presName="imgShp" presStyleLbl="fgImgPlace1" presStyleIdx="0" presStyleCnt="3" custScaleX="198569" custScaleY="19041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120DA8DD-2724-4F3F-9307-F0CA7C888274}" type="pres">
      <dgm:prSet presAssocID="{4E9925E9-D9AB-4035-95B3-9861A5C2198F}" presName="txShp" presStyleLbl="node1" presStyleIdx="0" presStyleCnt="3">
        <dgm:presLayoutVars>
          <dgm:bulletEnabled val="1"/>
        </dgm:presLayoutVars>
      </dgm:prSet>
      <dgm:spPr/>
    </dgm:pt>
    <dgm:pt modelId="{082C356F-0C24-42A6-9A2A-B6ECF735AE7E}" type="pres">
      <dgm:prSet presAssocID="{908B1FA9-BC24-4196-A532-B83C666B3B05}" presName="spacing" presStyleCnt="0"/>
      <dgm:spPr/>
    </dgm:pt>
    <dgm:pt modelId="{3C3B88ED-10BE-401A-AA44-D87388CF65A9}" type="pres">
      <dgm:prSet presAssocID="{870EC5B6-23E4-4275-AFE9-1C63FFF5A6E1}" presName="composite" presStyleCnt="0"/>
      <dgm:spPr/>
    </dgm:pt>
    <dgm:pt modelId="{D515C9B3-7D08-45E4-B450-8EA18B736C59}" type="pres">
      <dgm:prSet presAssocID="{870EC5B6-23E4-4275-AFE9-1C63FFF5A6E1}" presName="imgShp" presStyleLbl="fgImgPlace1" presStyleIdx="1" presStyleCnt="3" custScaleX="229489" custScaleY="20900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A52C02E9-FE30-4438-A4B7-EE5C67C31A45}" type="pres">
      <dgm:prSet presAssocID="{870EC5B6-23E4-4275-AFE9-1C63FFF5A6E1}" presName="txShp" presStyleLbl="node1" presStyleIdx="1" presStyleCnt="3">
        <dgm:presLayoutVars>
          <dgm:bulletEnabled val="1"/>
        </dgm:presLayoutVars>
      </dgm:prSet>
      <dgm:spPr/>
    </dgm:pt>
    <dgm:pt modelId="{2DCAACA9-D411-47DF-B7E7-1C60F650B386}" type="pres">
      <dgm:prSet presAssocID="{DC334FE4-34ED-4DB5-80CA-DFEFF7D6DB18}" presName="spacing" presStyleCnt="0"/>
      <dgm:spPr/>
    </dgm:pt>
    <dgm:pt modelId="{888F5850-1D5F-465E-9769-EC812604FE66}" type="pres">
      <dgm:prSet presAssocID="{184F1B62-BDBD-4A44-B6DF-E201C6740DBC}" presName="composite" presStyleCnt="0"/>
      <dgm:spPr/>
    </dgm:pt>
    <dgm:pt modelId="{3753D5B7-AC69-4868-8C04-C97116DE2552}" type="pres">
      <dgm:prSet presAssocID="{184F1B62-BDBD-4A44-B6DF-E201C6740DBC}" presName="imgShp" presStyleLbl="fgImgPlace1" presStyleIdx="2" presStyleCnt="3" custScaleX="209217" custScaleY="18941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281C3841-A1B2-41F8-B707-F2101239AB19}" type="pres">
      <dgm:prSet presAssocID="{184F1B62-BDBD-4A44-B6DF-E201C6740DBC}" presName="txShp" presStyleLbl="node1" presStyleIdx="2" presStyleCnt="3">
        <dgm:presLayoutVars>
          <dgm:bulletEnabled val="1"/>
        </dgm:presLayoutVars>
      </dgm:prSet>
      <dgm:spPr/>
    </dgm:pt>
  </dgm:ptLst>
  <dgm:cxnLst>
    <dgm:cxn modelId="{D23D2463-E6DB-429C-A9CE-BBF7F19B253D}" srcId="{03648C6B-6461-40AD-9D99-4BCEF6827909}" destId="{4E9925E9-D9AB-4035-95B3-9861A5C2198F}" srcOrd="0" destOrd="0" parTransId="{09ACC4FB-64FA-4640-8684-B6A77B1E4D85}" sibTransId="{908B1FA9-BC24-4196-A532-B83C666B3B05}"/>
    <dgm:cxn modelId="{4606A69B-1F20-47DA-BD90-4DDB3EDB5320}" srcId="{03648C6B-6461-40AD-9D99-4BCEF6827909}" destId="{870EC5B6-23E4-4275-AFE9-1C63FFF5A6E1}" srcOrd="1" destOrd="0" parTransId="{84DE38D6-E2FA-44DB-85C8-75F3A6EF8CB5}" sibTransId="{DC334FE4-34ED-4DB5-80CA-DFEFF7D6DB18}"/>
    <dgm:cxn modelId="{801186B0-879E-4C23-9711-BE3FE06A6720}" type="presOf" srcId="{4E9925E9-D9AB-4035-95B3-9861A5C2198F}" destId="{120DA8DD-2724-4F3F-9307-F0CA7C888274}" srcOrd="0" destOrd="0" presId="urn:microsoft.com/office/officeart/2005/8/layout/vList3"/>
    <dgm:cxn modelId="{31F1F2B2-B53A-4689-BA87-67D326A86CC0}" srcId="{03648C6B-6461-40AD-9D99-4BCEF6827909}" destId="{184F1B62-BDBD-4A44-B6DF-E201C6740DBC}" srcOrd="2" destOrd="0" parTransId="{25502D9B-5363-4DB5-AE41-4C6FA7F48279}" sibTransId="{6F094D8C-2CF4-4373-82E9-FDECEDF79490}"/>
    <dgm:cxn modelId="{8555BBBF-5003-4A75-800E-A415E81C84BB}" type="presOf" srcId="{184F1B62-BDBD-4A44-B6DF-E201C6740DBC}" destId="{281C3841-A1B2-41F8-B707-F2101239AB19}" srcOrd="0" destOrd="0" presId="urn:microsoft.com/office/officeart/2005/8/layout/vList3"/>
    <dgm:cxn modelId="{629C49F4-08A3-4B9D-BE83-A7F89D110E91}" type="presOf" srcId="{03648C6B-6461-40AD-9D99-4BCEF6827909}" destId="{51A18CE6-524B-4DB5-A727-D5BC4AEF97F8}" srcOrd="0" destOrd="0" presId="urn:microsoft.com/office/officeart/2005/8/layout/vList3"/>
    <dgm:cxn modelId="{DFB9E2FA-08AC-4F84-B065-3675112D5139}" type="presOf" srcId="{870EC5B6-23E4-4275-AFE9-1C63FFF5A6E1}" destId="{A52C02E9-FE30-4438-A4B7-EE5C67C31A45}" srcOrd="0" destOrd="0" presId="urn:microsoft.com/office/officeart/2005/8/layout/vList3"/>
    <dgm:cxn modelId="{E6939ED9-A9D6-426A-9976-DC4F0BF98482}" type="presParOf" srcId="{51A18CE6-524B-4DB5-A727-D5BC4AEF97F8}" destId="{78F3A840-E2F0-4938-95C1-2FA11A002576}" srcOrd="0" destOrd="0" presId="urn:microsoft.com/office/officeart/2005/8/layout/vList3"/>
    <dgm:cxn modelId="{A613B6F5-F8ED-4770-9794-C55C56979C2A}" type="presParOf" srcId="{78F3A840-E2F0-4938-95C1-2FA11A002576}" destId="{3C4713AF-5735-42E9-B99F-FCB4BCA35C5F}" srcOrd="0" destOrd="0" presId="urn:microsoft.com/office/officeart/2005/8/layout/vList3"/>
    <dgm:cxn modelId="{DF2101BE-8B21-4627-881A-21FEB35BE081}" type="presParOf" srcId="{78F3A840-E2F0-4938-95C1-2FA11A002576}" destId="{120DA8DD-2724-4F3F-9307-F0CA7C888274}" srcOrd="1" destOrd="0" presId="urn:microsoft.com/office/officeart/2005/8/layout/vList3"/>
    <dgm:cxn modelId="{32B8B8A9-753D-4790-BCAE-F168CF212865}" type="presParOf" srcId="{51A18CE6-524B-4DB5-A727-D5BC4AEF97F8}" destId="{082C356F-0C24-42A6-9A2A-B6ECF735AE7E}" srcOrd="1" destOrd="0" presId="urn:microsoft.com/office/officeart/2005/8/layout/vList3"/>
    <dgm:cxn modelId="{9359A237-C8CE-4190-AD3F-3AD88D2A512A}" type="presParOf" srcId="{51A18CE6-524B-4DB5-A727-D5BC4AEF97F8}" destId="{3C3B88ED-10BE-401A-AA44-D87388CF65A9}" srcOrd="2" destOrd="0" presId="urn:microsoft.com/office/officeart/2005/8/layout/vList3"/>
    <dgm:cxn modelId="{AF1B39A3-E03A-471B-A0C4-4AE332081CF5}" type="presParOf" srcId="{3C3B88ED-10BE-401A-AA44-D87388CF65A9}" destId="{D515C9B3-7D08-45E4-B450-8EA18B736C59}" srcOrd="0" destOrd="0" presId="urn:microsoft.com/office/officeart/2005/8/layout/vList3"/>
    <dgm:cxn modelId="{AF1C8CEC-11E5-4F05-9CC0-82B9DF0483C3}" type="presParOf" srcId="{3C3B88ED-10BE-401A-AA44-D87388CF65A9}" destId="{A52C02E9-FE30-4438-A4B7-EE5C67C31A45}" srcOrd="1" destOrd="0" presId="urn:microsoft.com/office/officeart/2005/8/layout/vList3"/>
    <dgm:cxn modelId="{D63EF901-674A-4C50-B42E-3F0DDFC41600}" type="presParOf" srcId="{51A18CE6-524B-4DB5-A727-D5BC4AEF97F8}" destId="{2DCAACA9-D411-47DF-B7E7-1C60F650B386}" srcOrd="3" destOrd="0" presId="urn:microsoft.com/office/officeart/2005/8/layout/vList3"/>
    <dgm:cxn modelId="{D1B1864E-99AE-4F92-A288-BE31227FDA98}" type="presParOf" srcId="{51A18CE6-524B-4DB5-A727-D5BC4AEF97F8}" destId="{888F5850-1D5F-465E-9769-EC812604FE66}" srcOrd="4" destOrd="0" presId="urn:microsoft.com/office/officeart/2005/8/layout/vList3"/>
    <dgm:cxn modelId="{909C0BEE-B58A-4B0B-A05D-33347A861A89}" type="presParOf" srcId="{888F5850-1D5F-465E-9769-EC812604FE66}" destId="{3753D5B7-AC69-4868-8C04-C97116DE2552}" srcOrd="0" destOrd="0" presId="urn:microsoft.com/office/officeart/2005/8/layout/vList3"/>
    <dgm:cxn modelId="{70431CC6-FE93-461B-8B4D-5EF641EA45F3}" type="presParOf" srcId="{888F5850-1D5F-465E-9769-EC812604FE66}" destId="{281C3841-A1B2-41F8-B707-F2101239AB1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094540-9D4C-4921-84C5-B16C1CCA39B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6A0752-71BE-4CDA-91E3-B66E8A246956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প্রাচীন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GB" sz="3100" dirty="0"/>
          </a:br>
          <a:endParaRPr lang="en-GB" sz="3100" dirty="0"/>
        </a:p>
      </dgm:t>
    </dgm:pt>
    <dgm:pt modelId="{4B9C3E75-19BE-4691-90A2-3139C909A576}" type="parTrans" cxnId="{9BEFAEC2-2952-4FCA-860B-3001B72F30C3}">
      <dgm:prSet/>
      <dgm:spPr/>
      <dgm:t>
        <a:bodyPr/>
        <a:lstStyle/>
        <a:p>
          <a:endParaRPr lang="en-GB"/>
        </a:p>
      </dgm:t>
    </dgm:pt>
    <dgm:pt modelId="{DDB55E12-6A41-4F23-8A73-641D9E9687BA}" type="sibTrans" cxnId="{9BEFAEC2-2952-4FCA-860B-3001B72F30C3}">
      <dgm:prSet/>
      <dgm:spPr/>
      <dgm:t>
        <a:bodyPr/>
        <a:lstStyle/>
        <a:p>
          <a:endParaRPr lang="en-GB"/>
        </a:p>
      </dgm:t>
    </dgm:pt>
    <dgm:pt modelId="{E0493F58-0B49-4FF9-9631-8A23D6FE8811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কৃষিকার্য</a:t>
          </a:r>
          <a:endParaRPr lang="en-GB" dirty="0"/>
        </a:p>
      </dgm:t>
    </dgm:pt>
    <dgm:pt modelId="{1D10F403-8ACE-4B17-8719-1A91A843049F}" type="parTrans" cxnId="{D50354BA-7B76-4E2C-B653-07B844BBDA6E}">
      <dgm:prSet/>
      <dgm:spPr/>
      <dgm:t>
        <a:bodyPr/>
        <a:lstStyle/>
        <a:p>
          <a:endParaRPr lang="en-GB"/>
        </a:p>
      </dgm:t>
    </dgm:pt>
    <dgm:pt modelId="{FD32904D-4050-4A91-883A-7DE57DEB5605}" type="sibTrans" cxnId="{D50354BA-7B76-4E2C-B653-07B844BBDA6E}">
      <dgm:prSet/>
      <dgm:spPr/>
      <dgm:t>
        <a:bodyPr/>
        <a:lstStyle/>
        <a:p>
          <a:endParaRPr lang="en-GB"/>
        </a:p>
      </dgm:t>
    </dgm:pt>
    <dgm:pt modelId="{4A22A833-3226-41FF-A61C-66082AEF69BB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পশু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শিকার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dirty="0"/>
        </a:p>
      </dgm:t>
    </dgm:pt>
    <dgm:pt modelId="{D0F6796F-86B0-4F74-AD7D-26D278D15F13}" type="parTrans" cxnId="{C4FA9340-8E8F-4908-86C2-5549D076ECA4}">
      <dgm:prSet/>
      <dgm:spPr/>
      <dgm:t>
        <a:bodyPr/>
        <a:lstStyle/>
        <a:p>
          <a:endParaRPr lang="en-GB"/>
        </a:p>
      </dgm:t>
    </dgm:pt>
    <dgm:pt modelId="{6C85994F-D498-4182-946F-D952182F8047}" type="sibTrans" cxnId="{C4FA9340-8E8F-4908-86C2-5549D076ECA4}">
      <dgm:prSet/>
      <dgm:spPr/>
      <dgm:t>
        <a:bodyPr/>
        <a:lstStyle/>
        <a:p>
          <a:endParaRPr lang="en-GB"/>
        </a:p>
      </dgm:t>
    </dgm:pt>
    <dgm:pt modelId="{16D8FCD8-B31E-4DE5-8264-F5BC4C67A82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মৎস্য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শিকার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dirty="0"/>
        </a:p>
      </dgm:t>
    </dgm:pt>
    <dgm:pt modelId="{8107EC9B-218F-49B2-B914-57D83D256D76}" type="parTrans" cxnId="{C68A2D90-AB11-429C-97FA-E5808E2F26E7}">
      <dgm:prSet/>
      <dgm:spPr/>
      <dgm:t>
        <a:bodyPr/>
        <a:lstStyle/>
        <a:p>
          <a:endParaRPr lang="en-GB"/>
        </a:p>
      </dgm:t>
    </dgm:pt>
    <dgm:pt modelId="{15231B01-DA5C-48F8-A2B7-7727D3906FA0}" type="sibTrans" cxnId="{C68A2D90-AB11-429C-97FA-E5808E2F26E7}">
      <dgm:prSet/>
      <dgm:spPr/>
      <dgm:t>
        <a:bodyPr/>
        <a:lstStyle/>
        <a:p>
          <a:endParaRPr lang="en-GB"/>
        </a:p>
      </dgm:t>
    </dgm:pt>
    <dgm:pt modelId="{2DF8D0ED-36F9-4738-82D5-F94659C659C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ফলমূল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আহরণ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dirty="0"/>
        </a:p>
      </dgm:t>
    </dgm:pt>
    <dgm:pt modelId="{EF1279A9-0A31-475F-B0AC-77C85F3A79CB}" type="parTrans" cxnId="{F47D4945-B0B2-45E7-A105-B5FE776EBA2D}">
      <dgm:prSet/>
      <dgm:spPr/>
      <dgm:t>
        <a:bodyPr/>
        <a:lstStyle/>
        <a:p>
          <a:endParaRPr lang="en-GB"/>
        </a:p>
      </dgm:t>
    </dgm:pt>
    <dgm:pt modelId="{79DD5F00-A809-488C-AD69-445E8659B997}" type="sibTrans" cxnId="{F47D4945-B0B2-45E7-A105-B5FE776EBA2D}">
      <dgm:prSet/>
      <dgm:spPr/>
      <dgm:t>
        <a:bodyPr/>
        <a:lstStyle/>
        <a:p>
          <a:endParaRPr lang="en-GB"/>
        </a:p>
      </dgm:t>
    </dgm:pt>
    <dgm:pt modelId="{61AF961C-429A-473F-B0D3-7E6D8D1E21AA}">
      <dgm:prSet/>
      <dgm:spPr/>
    </dgm:pt>
    <dgm:pt modelId="{6CF78E05-D726-40E3-BA2F-E6575BE0E0EF}" type="parTrans" cxnId="{636823B3-52C6-4712-9E76-FA706170C80B}">
      <dgm:prSet/>
      <dgm:spPr/>
      <dgm:t>
        <a:bodyPr/>
        <a:lstStyle/>
        <a:p>
          <a:endParaRPr lang="en-GB"/>
        </a:p>
      </dgm:t>
    </dgm:pt>
    <dgm:pt modelId="{FE619725-8182-4D97-BC16-884D3BD3D8BA}" type="sibTrans" cxnId="{636823B3-52C6-4712-9E76-FA706170C80B}">
      <dgm:prSet/>
      <dgm:spPr/>
      <dgm:t>
        <a:bodyPr/>
        <a:lstStyle/>
        <a:p>
          <a:endParaRPr lang="en-GB"/>
        </a:p>
      </dgm:t>
    </dgm:pt>
    <dgm:pt modelId="{D173DD58-968F-4E37-9AE6-BB1E457D851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দ্রব্য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বিনিময়ে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কড়ির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4884CB3-2494-4F90-83A3-1B2522D036A4}" type="parTrans" cxnId="{77CA18D5-9AF8-4BA8-98F3-3B7D080A5D6D}">
      <dgm:prSet/>
      <dgm:spPr/>
      <dgm:t>
        <a:bodyPr/>
        <a:lstStyle/>
        <a:p>
          <a:endParaRPr lang="en-GB"/>
        </a:p>
      </dgm:t>
    </dgm:pt>
    <dgm:pt modelId="{BBAD0797-4994-40D2-A808-5A5EF782FBC9}" type="sibTrans" cxnId="{77CA18D5-9AF8-4BA8-98F3-3B7D080A5D6D}">
      <dgm:prSet/>
      <dgm:spPr/>
      <dgm:t>
        <a:bodyPr/>
        <a:lstStyle/>
        <a:p>
          <a:endParaRPr lang="en-GB"/>
        </a:p>
      </dgm:t>
    </dgm:pt>
    <dgm:pt modelId="{D9855511-1B94-4FC4-9634-8F4DCF8700EB}" type="pres">
      <dgm:prSet presAssocID="{E5094540-9D4C-4921-84C5-B16C1CCA39B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3CCD2C-CB72-4103-AE8B-F15E37D6C43D}" type="pres">
      <dgm:prSet presAssocID="{ED6A0752-71BE-4CDA-91E3-B66E8A246956}" presName="centerShape" presStyleLbl="node0" presStyleIdx="0" presStyleCnt="1" custScaleX="78057" custScaleY="54209" custLinFactNeighborX="874" custLinFactNeighborY="2132"/>
      <dgm:spPr>
        <a:prstGeom prst="rect">
          <a:avLst/>
        </a:prstGeom>
      </dgm:spPr>
    </dgm:pt>
    <dgm:pt modelId="{237F66CB-53B4-486D-8F4E-9D0745D362C1}" type="pres">
      <dgm:prSet presAssocID="{E0493F58-0B49-4FF9-9631-8A23D6FE8811}" presName="node" presStyleLbl="node1" presStyleIdx="0" presStyleCnt="5">
        <dgm:presLayoutVars>
          <dgm:bulletEnabled val="1"/>
        </dgm:presLayoutVars>
      </dgm:prSet>
      <dgm:spPr/>
    </dgm:pt>
    <dgm:pt modelId="{61CE9F87-462D-4159-8628-0C226A763A1E}" type="pres">
      <dgm:prSet presAssocID="{E0493F58-0B49-4FF9-9631-8A23D6FE8811}" presName="dummy" presStyleCnt="0"/>
      <dgm:spPr/>
    </dgm:pt>
    <dgm:pt modelId="{53ECBC37-A3A4-4079-AB23-AF94DF9DF2CA}" type="pres">
      <dgm:prSet presAssocID="{FD32904D-4050-4A91-883A-7DE57DEB5605}" presName="sibTrans" presStyleLbl="sibTrans2D1" presStyleIdx="0" presStyleCnt="5"/>
      <dgm:spPr/>
    </dgm:pt>
    <dgm:pt modelId="{4D845BB6-55D8-4A77-9220-F79C19A38EF0}" type="pres">
      <dgm:prSet presAssocID="{4A22A833-3226-41FF-A61C-66082AEF69BB}" presName="node" presStyleLbl="node1" presStyleIdx="1" presStyleCnt="5">
        <dgm:presLayoutVars>
          <dgm:bulletEnabled val="1"/>
        </dgm:presLayoutVars>
      </dgm:prSet>
      <dgm:spPr/>
    </dgm:pt>
    <dgm:pt modelId="{92AD073F-D37B-44B3-9AD7-44EDAA7F80ED}" type="pres">
      <dgm:prSet presAssocID="{4A22A833-3226-41FF-A61C-66082AEF69BB}" presName="dummy" presStyleCnt="0"/>
      <dgm:spPr/>
    </dgm:pt>
    <dgm:pt modelId="{19D676C9-503C-4EFF-8F68-F97190A5C07D}" type="pres">
      <dgm:prSet presAssocID="{6C85994F-D498-4182-946F-D952182F8047}" presName="sibTrans" presStyleLbl="sibTrans2D1" presStyleIdx="1" presStyleCnt="5"/>
      <dgm:spPr/>
    </dgm:pt>
    <dgm:pt modelId="{BDF5FD5C-0CFC-47F7-9671-EA6E1A802C24}" type="pres">
      <dgm:prSet presAssocID="{16D8FCD8-B31E-4DE5-8264-F5BC4C67A824}" presName="node" presStyleLbl="node1" presStyleIdx="2" presStyleCnt="5">
        <dgm:presLayoutVars>
          <dgm:bulletEnabled val="1"/>
        </dgm:presLayoutVars>
      </dgm:prSet>
      <dgm:spPr/>
    </dgm:pt>
    <dgm:pt modelId="{C9743005-321D-4CA3-9C50-EF08DAE2B569}" type="pres">
      <dgm:prSet presAssocID="{16D8FCD8-B31E-4DE5-8264-F5BC4C67A824}" presName="dummy" presStyleCnt="0"/>
      <dgm:spPr/>
    </dgm:pt>
    <dgm:pt modelId="{28A58739-D405-4297-9B67-DC0FDC79F0F1}" type="pres">
      <dgm:prSet presAssocID="{15231B01-DA5C-48F8-A2B7-7727D3906FA0}" presName="sibTrans" presStyleLbl="sibTrans2D1" presStyleIdx="2" presStyleCnt="5"/>
      <dgm:spPr/>
    </dgm:pt>
    <dgm:pt modelId="{638CEC19-C7CE-4251-9AC4-E944B3DE0ECC}" type="pres">
      <dgm:prSet presAssocID="{D173DD58-968F-4E37-9AE6-BB1E457D851D}" presName="node" presStyleLbl="node1" presStyleIdx="3" presStyleCnt="5">
        <dgm:presLayoutVars>
          <dgm:bulletEnabled val="1"/>
        </dgm:presLayoutVars>
      </dgm:prSet>
      <dgm:spPr/>
    </dgm:pt>
    <dgm:pt modelId="{AC8A79BC-7CFC-421C-8686-9584FD3060C6}" type="pres">
      <dgm:prSet presAssocID="{D173DD58-968F-4E37-9AE6-BB1E457D851D}" presName="dummy" presStyleCnt="0"/>
      <dgm:spPr/>
    </dgm:pt>
    <dgm:pt modelId="{58736B54-9ED4-4F3C-95A7-3BC53F473E9D}" type="pres">
      <dgm:prSet presAssocID="{BBAD0797-4994-40D2-A808-5A5EF782FBC9}" presName="sibTrans" presStyleLbl="sibTrans2D1" presStyleIdx="3" presStyleCnt="5"/>
      <dgm:spPr/>
    </dgm:pt>
    <dgm:pt modelId="{976DE856-2BED-41E3-BC0F-BBB72B71D036}" type="pres">
      <dgm:prSet presAssocID="{2DF8D0ED-36F9-4738-82D5-F94659C659C3}" presName="node" presStyleLbl="node1" presStyleIdx="4" presStyleCnt="5">
        <dgm:presLayoutVars>
          <dgm:bulletEnabled val="1"/>
        </dgm:presLayoutVars>
      </dgm:prSet>
      <dgm:spPr/>
    </dgm:pt>
    <dgm:pt modelId="{48786AA5-3595-41C8-8CCE-0697348042EA}" type="pres">
      <dgm:prSet presAssocID="{2DF8D0ED-36F9-4738-82D5-F94659C659C3}" presName="dummy" presStyleCnt="0"/>
      <dgm:spPr/>
    </dgm:pt>
    <dgm:pt modelId="{878CE7CB-9A70-4B42-8833-C1D5620F608B}" type="pres">
      <dgm:prSet presAssocID="{79DD5F00-A809-488C-AD69-445E8659B997}" presName="sibTrans" presStyleLbl="sibTrans2D1" presStyleIdx="4" presStyleCnt="5"/>
      <dgm:spPr/>
    </dgm:pt>
  </dgm:ptLst>
  <dgm:cxnLst>
    <dgm:cxn modelId="{1BF0BE17-008A-44F1-8A75-9A82C26CD26B}" type="presOf" srcId="{ED6A0752-71BE-4CDA-91E3-B66E8A246956}" destId="{583CCD2C-CB72-4103-AE8B-F15E37D6C43D}" srcOrd="0" destOrd="0" presId="urn:microsoft.com/office/officeart/2005/8/layout/radial6"/>
    <dgm:cxn modelId="{04FAA92E-D563-4148-B7E1-4E7A622D0CB9}" type="presOf" srcId="{E5094540-9D4C-4921-84C5-B16C1CCA39B7}" destId="{D9855511-1B94-4FC4-9634-8F4DCF8700EB}" srcOrd="0" destOrd="0" presId="urn:microsoft.com/office/officeart/2005/8/layout/radial6"/>
    <dgm:cxn modelId="{E9ECF031-576D-465D-ACEC-DA46A2F0CFB2}" type="presOf" srcId="{2DF8D0ED-36F9-4738-82D5-F94659C659C3}" destId="{976DE856-2BED-41E3-BC0F-BBB72B71D036}" srcOrd="0" destOrd="0" presId="urn:microsoft.com/office/officeart/2005/8/layout/radial6"/>
    <dgm:cxn modelId="{48BF6938-994A-4867-9A88-38C73D560555}" type="presOf" srcId="{79DD5F00-A809-488C-AD69-445E8659B997}" destId="{878CE7CB-9A70-4B42-8833-C1D5620F608B}" srcOrd="0" destOrd="0" presId="urn:microsoft.com/office/officeart/2005/8/layout/radial6"/>
    <dgm:cxn modelId="{C4FA9340-8E8F-4908-86C2-5549D076ECA4}" srcId="{ED6A0752-71BE-4CDA-91E3-B66E8A246956}" destId="{4A22A833-3226-41FF-A61C-66082AEF69BB}" srcOrd="1" destOrd="0" parTransId="{D0F6796F-86B0-4F74-AD7D-26D278D15F13}" sibTransId="{6C85994F-D498-4182-946F-D952182F8047}"/>
    <dgm:cxn modelId="{F47D4945-B0B2-45E7-A105-B5FE776EBA2D}" srcId="{ED6A0752-71BE-4CDA-91E3-B66E8A246956}" destId="{2DF8D0ED-36F9-4738-82D5-F94659C659C3}" srcOrd="4" destOrd="0" parTransId="{EF1279A9-0A31-475F-B0AC-77C85F3A79CB}" sibTransId="{79DD5F00-A809-488C-AD69-445E8659B997}"/>
    <dgm:cxn modelId="{82F4A149-D277-459D-A60C-A20ED949062B}" type="presOf" srcId="{6C85994F-D498-4182-946F-D952182F8047}" destId="{19D676C9-503C-4EFF-8F68-F97190A5C07D}" srcOrd="0" destOrd="0" presId="urn:microsoft.com/office/officeart/2005/8/layout/radial6"/>
    <dgm:cxn modelId="{347C1E51-2CB4-45C4-8759-448F02DD397C}" type="presOf" srcId="{4A22A833-3226-41FF-A61C-66082AEF69BB}" destId="{4D845BB6-55D8-4A77-9220-F79C19A38EF0}" srcOrd="0" destOrd="0" presId="urn:microsoft.com/office/officeart/2005/8/layout/radial6"/>
    <dgm:cxn modelId="{3D41387E-C6CC-46BB-AB3A-DAD025F35417}" type="presOf" srcId="{BBAD0797-4994-40D2-A808-5A5EF782FBC9}" destId="{58736B54-9ED4-4F3C-95A7-3BC53F473E9D}" srcOrd="0" destOrd="0" presId="urn:microsoft.com/office/officeart/2005/8/layout/radial6"/>
    <dgm:cxn modelId="{63564E87-5499-496A-BF74-213F7B1C1A7B}" type="presOf" srcId="{16D8FCD8-B31E-4DE5-8264-F5BC4C67A824}" destId="{BDF5FD5C-0CFC-47F7-9671-EA6E1A802C24}" srcOrd="0" destOrd="0" presId="urn:microsoft.com/office/officeart/2005/8/layout/radial6"/>
    <dgm:cxn modelId="{C68A2D90-AB11-429C-97FA-E5808E2F26E7}" srcId="{ED6A0752-71BE-4CDA-91E3-B66E8A246956}" destId="{16D8FCD8-B31E-4DE5-8264-F5BC4C67A824}" srcOrd="2" destOrd="0" parTransId="{8107EC9B-218F-49B2-B914-57D83D256D76}" sibTransId="{15231B01-DA5C-48F8-A2B7-7727D3906FA0}"/>
    <dgm:cxn modelId="{4CD61392-1EDD-47AC-8C7D-F8F48B85919E}" type="presOf" srcId="{15231B01-DA5C-48F8-A2B7-7727D3906FA0}" destId="{28A58739-D405-4297-9B67-DC0FDC79F0F1}" srcOrd="0" destOrd="0" presId="urn:microsoft.com/office/officeart/2005/8/layout/radial6"/>
    <dgm:cxn modelId="{636823B3-52C6-4712-9E76-FA706170C80B}" srcId="{E5094540-9D4C-4921-84C5-B16C1CCA39B7}" destId="{61AF961C-429A-473F-B0D3-7E6D8D1E21AA}" srcOrd="1" destOrd="0" parTransId="{6CF78E05-D726-40E3-BA2F-E6575BE0E0EF}" sibTransId="{FE619725-8182-4D97-BC16-884D3BD3D8BA}"/>
    <dgm:cxn modelId="{178C86B7-BEDB-49BD-883E-0CCAF557D21D}" type="presOf" srcId="{E0493F58-0B49-4FF9-9631-8A23D6FE8811}" destId="{237F66CB-53B4-486D-8F4E-9D0745D362C1}" srcOrd="0" destOrd="0" presId="urn:microsoft.com/office/officeart/2005/8/layout/radial6"/>
    <dgm:cxn modelId="{D50354BA-7B76-4E2C-B653-07B844BBDA6E}" srcId="{ED6A0752-71BE-4CDA-91E3-B66E8A246956}" destId="{E0493F58-0B49-4FF9-9631-8A23D6FE8811}" srcOrd="0" destOrd="0" parTransId="{1D10F403-8ACE-4B17-8719-1A91A843049F}" sibTransId="{FD32904D-4050-4A91-883A-7DE57DEB5605}"/>
    <dgm:cxn modelId="{9BEFAEC2-2952-4FCA-860B-3001B72F30C3}" srcId="{E5094540-9D4C-4921-84C5-B16C1CCA39B7}" destId="{ED6A0752-71BE-4CDA-91E3-B66E8A246956}" srcOrd="0" destOrd="0" parTransId="{4B9C3E75-19BE-4691-90A2-3139C909A576}" sibTransId="{DDB55E12-6A41-4F23-8A73-641D9E9687BA}"/>
    <dgm:cxn modelId="{77CA18D5-9AF8-4BA8-98F3-3B7D080A5D6D}" srcId="{ED6A0752-71BE-4CDA-91E3-B66E8A246956}" destId="{D173DD58-968F-4E37-9AE6-BB1E457D851D}" srcOrd="3" destOrd="0" parTransId="{94884CB3-2494-4F90-83A3-1B2522D036A4}" sibTransId="{BBAD0797-4994-40D2-A808-5A5EF782FBC9}"/>
    <dgm:cxn modelId="{EB9376DD-BABA-45BC-A321-14E4A5591245}" type="presOf" srcId="{FD32904D-4050-4A91-883A-7DE57DEB5605}" destId="{53ECBC37-A3A4-4079-AB23-AF94DF9DF2CA}" srcOrd="0" destOrd="0" presId="urn:microsoft.com/office/officeart/2005/8/layout/radial6"/>
    <dgm:cxn modelId="{1AD0F2FD-5601-4B38-A447-BEB5CA4D4F2F}" type="presOf" srcId="{D173DD58-968F-4E37-9AE6-BB1E457D851D}" destId="{638CEC19-C7CE-4251-9AC4-E944B3DE0ECC}" srcOrd="0" destOrd="0" presId="urn:microsoft.com/office/officeart/2005/8/layout/radial6"/>
    <dgm:cxn modelId="{27F07599-9DAE-4C92-BDA7-E95906ADBAC4}" type="presParOf" srcId="{D9855511-1B94-4FC4-9634-8F4DCF8700EB}" destId="{583CCD2C-CB72-4103-AE8B-F15E37D6C43D}" srcOrd="0" destOrd="0" presId="urn:microsoft.com/office/officeart/2005/8/layout/radial6"/>
    <dgm:cxn modelId="{E8E23015-78E6-432D-8E09-A76A069C92E0}" type="presParOf" srcId="{D9855511-1B94-4FC4-9634-8F4DCF8700EB}" destId="{237F66CB-53B4-486D-8F4E-9D0745D362C1}" srcOrd="1" destOrd="0" presId="urn:microsoft.com/office/officeart/2005/8/layout/radial6"/>
    <dgm:cxn modelId="{708935A3-AB9D-4579-97AD-F1D311BEF643}" type="presParOf" srcId="{D9855511-1B94-4FC4-9634-8F4DCF8700EB}" destId="{61CE9F87-462D-4159-8628-0C226A763A1E}" srcOrd="2" destOrd="0" presId="urn:microsoft.com/office/officeart/2005/8/layout/radial6"/>
    <dgm:cxn modelId="{E83BA873-6338-4CF2-B910-F6DB630A7819}" type="presParOf" srcId="{D9855511-1B94-4FC4-9634-8F4DCF8700EB}" destId="{53ECBC37-A3A4-4079-AB23-AF94DF9DF2CA}" srcOrd="3" destOrd="0" presId="urn:microsoft.com/office/officeart/2005/8/layout/radial6"/>
    <dgm:cxn modelId="{D57EA752-9206-4321-899D-DBE9766761BF}" type="presParOf" srcId="{D9855511-1B94-4FC4-9634-8F4DCF8700EB}" destId="{4D845BB6-55D8-4A77-9220-F79C19A38EF0}" srcOrd="4" destOrd="0" presId="urn:microsoft.com/office/officeart/2005/8/layout/radial6"/>
    <dgm:cxn modelId="{D832F7EB-ECFA-4AA0-8AF8-B369118C3ABB}" type="presParOf" srcId="{D9855511-1B94-4FC4-9634-8F4DCF8700EB}" destId="{92AD073F-D37B-44B3-9AD7-44EDAA7F80ED}" srcOrd="5" destOrd="0" presId="urn:microsoft.com/office/officeart/2005/8/layout/radial6"/>
    <dgm:cxn modelId="{135F0074-3641-4B3F-AA16-B341F9E551B4}" type="presParOf" srcId="{D9855511-1B94-4FC4-9634-8F4DCF8700EB}" destId="{19D676C9-503C-4EFF-8F68-F97190A5C07D}" srcOrd="6" destOrd="0" presId="urn:microsoft.com/office/officeart/2005/8/layout/radial6"/>
    <dgm:cxn modelId="{F994E9C4-A0DC-462E-87D2-E1322AC66876}" type="presParOf" srcId="{D9855511-1B94-4FC4-9634-8F4DCF8700EB}" destId="{BDF5FD5C-0CFC-47F7-9671-EA6E1A802C24}" srcOrd="7" destOrd="0" presId="urn:microsoft.com/office/officeart/2005/8/layout/radial6"/>
    <dgm:cxn modelId="{8CE7E584-8230-4381-A23D-FDE5BD1B9576}" type="presParOf" srcId="{D9855511-1B94-4FC4-9634-8F4DCF8700EB}" destId="{C9743005-321D-4CA3-9C50-EF08DAE2B569}" srcOrd="8" destOrd="0" presId="urn:microsoft.com/office/officeart/2005/8/layout/radial6"/>
    <dgm:cxn modelId="{188ABD16-BE2B-403D-A000-47422042591B}" type="presParOf" srcId="{D9855511-1B94-4FC4-9634-8F4DCF8700EB}" destId="{28A58739-D405-4297-9B67-DC0FDC79F0F1}" srcOrd="9" destOrd="0" presId="urn:microsoft.com/office/officeart/2005/8/layout/radial6"/>
    <dgm:cxn modelId="{CD1329D9-ABF8-4D72-A309-64BA391F4AC6}" type="presParOf" srcId="{D9855511-1B94-4FC4-9634-8F4DCF8700EB}" destId="{638CEC19-C7CE-4251-9AC4-E944B3DE0ECC}" srcOrd="10" destOrd="0" presId="urn:microsoft.com/office/officeart/2005/8/layout/radial6"/>
    <dgm:cxn modelId="{223FC1E3-C901-4546-B34F-9094EA02B804}" type="presParOf" srcId="{D9855511-1B94-4FC4-9634-8F4DCF8700EB}" destId="{AC8A79BC-7CFC-421C-8686-9584FD3060C6}" srcOrd="11" destOrd="0" presId="urn:microsoft.com/office/officeart/2005/8/layout/radial6"/>
    <dgm:cxn modelId="{C4304FED-531A-4B59-89F9-1309C9E20C12}" type="presParOf" srcId="{D9855511-1B94-4FC4-9634-8F4DCF8700EB}" destId="{58736B54-9ED4-4F3C-95A7-3BC53F473E9D}" srcOrd="12" destOrd="0" presId="urn:microsoft.com/office/officeart/2005/8/layout/radial6"/>
    <dgm:cxn modelId="{0E61D6E0-AF7E-45B3-8EEE-3E4CCCD3B423}" type="presParOf" srcId="{D9855511-1B94-4FC4-9634-8F4DCF8700EB}" destId="{976DE856-2BED-41E3-BC0F-BBB72B71D036}" srcOrd="13" destOrd="0" presId="urn:microsoft.com/office/officeart/2005/8/layout/radial6"/>
    <dgm:cxn modelId="{972A4759-530E-4A62-989A-47E0CC2A534D}" type="presParOf" srcId="{D9855511-1B94-4FC4-9634-8F4DCF8700EB}" destId="{48786AA5-3595-41C8-8CCE-0697348042EA}" srcOrd="14" destOrd="0" presId="urn:microsoft.com/office/officeart/2005/8/layout/radial6"/>
    <dgm:cxn modelId="{6EA49C9C-B6BE-4E82-A284-D3F89ECDC0D4}" type="presParOf" srcId="{D9855511-1B94-4FC4-9634-8F4DCF8700EB}" destId="{878CE7CB-9A70-4B42-8833-C1D5620F608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38D95E-BA08-45A0-9A0C-33C6CB79F206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B24D79-3431-4A3F-80FF-80C07367ED3F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মধ্য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r>
            <a:rPr lang="en-US" sz="4000" dirty="0"/>
            <a:t> </a:t>
          </a:r>
          <a:endParaRPr lang="en-GB" sz="4000" dirty="0"/>
        </a:p>
      </dgm:t>
    </dgm:pt>
    <dgm:pt modelId="{3F4A1C7C-7B9F-4845-BCA0-6C8AD2E2661E}" type="parTrans" cxnId="{E01B391B-81BD-48A8-B4BA-4D6BA2B645C3}">
      <dgm:prSet/>
      <dgm:spPr/>
      <dgm:t>
        <a:bodyPr/>
        <a:lstStyle/>
        <a:p>
          <a:endParaRPr lang="en-GB"/>
        </a:p>
      </dgm:t>
    </dgm:pt>
    <dgm:pt modelId="{58576236-0D3F-40E8-B1ED-56D0C1AD77F9}" type="sibTrans" cxnId="{E01B391B-81BD-48A8-B4BA-4D6BA2B645C3}">
      <dgm:prSet/>
      <dgm:spPr/>
      <dgm:t>
        <a:bodyPr/>
        <a:lstStyle/>
        <a:p>
          <a:endParaRPr lang="en-GB"/>
        </a:p>
      </dgm:t>
    </dgm:pt>
    <dgm:pt modelId="{43FC8BEA-D6ED-4E3C-AA77-D2302D25BC31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শামুক,কড়ি,ঝিনুক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পাথর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400" dirty="0"/>
        </a:p>
      </dgm:t>
    </dgm:pt>
    <dgm:pt modelId="{092BC078-A912-4D97-802D-867480CBD98B}" type="parTrans" cxnId="{2D06BB95-E753-4590-BE9A-F748FC87E0BF}">
      <dgm:prSet/>
      <dgm:spPr/>
      <dgm:t>
        <a:bodyPr/>
        <a:lstStyle/>
        <a:p>
          <a:endParaRPr lang="en-GB"/>
        </a:p>
      </dgm:t>
    </dgm:pt>
    <dgm:pt modelId="{82370E85-81FB-4CFE-9FFD-A450CFAB87EE}" type="sibTrans" cxnId="{2D06BB95-E753-4590-BE9A-F748FC87E0BF}">
      <dgm:prSet/>
      <dgm:spPr/>
      <dgm:t>
        <a:bodyPr/>
        <a:lstStyle/>
        <a:p>
          <a:endParaRPr lang="en-GB"/>
        </a:p>
      </dgm:t>
    </dgm:pt>
    <dgm:pt modelId="{20790FFD-B85F-4D97-9287-15B26DCA996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স্বর্ণ,রৌপ্য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ধাতব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মুদ্রা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dirty="0"/>
        </a:p>
      </dgm:t>
    </dgm:pt>
    <dgm:pt modelId="{D2EC3945-219C-44D6-9D7D-C870AA41755A}" type="parTrans" cxnId="{FBB9B3A3-0EBE-4F64-8547-8F7E29C198F2}">
      <dgm:prSet/>
      <dgm:spPr/>
      <dgm:t>
        <a:bodyPr/>
        <a:lstStyle/>
        <a:p>
          <a:endParaRPr lang="en-GB"/>
        </a:p>
      </dgm:t>
    </dgm:pt>
    <dgm:pt modelId="{BA6D938E-EBE9-46DF-BA39-B13BD4B38F7D}" type="sibTrans" cxnId="{FBB9B3A3-0EBE-4F64-8547-8F7E29C198F2}">
      <dgm:prSet/>
      <dgm:spPr/>
      <dgm:t>
        <a:bodyPr/>
        <a:lstStyle/>
        <a:p>
          <a:endParaRPr lang="en-GB"/>
        </a:p>
      </dgm:t>
    </dgm:pt>
    <dgm:pt modelId="{57F7A032-9454-4ECC-B035-9A68F2216F6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কাগজি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মুদ্রা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dirty="0"/>
        </a:p>
      </dgm:t>
    </dgm:pt>
    <dgm:pt modelId="{C62F5C3C-4F73-4BED-A0E9-059F8955B7EB}" type="parTrans" cxnId="{C3250798-0D2D-4144-88C0-F24D4959E708}">
      <dgm:prSet/>
      <dgm:spPr/>
      <dgm:t>
        <a:bodyPr/>
        <a:lstStyle/>
        <a:p>
          <a:endParaRPr lang="en-GB"/>
        </a:p>
      </dgm:t>
    </dgm:pt>
    <dgm:pt modelId="{21AAA65A-5DB1-4920-94D9-A0B3518400A8}" type="sibTrans" cxnId="{C3250798-0D2D-4144-88C0-F24D4959E708}">
      <dgm:prSet/>
      <dgm:spPr/>
      <dgm:t>
        <a:bodyPr/>
        <a:lstStyle/>
        <a:p>
          <a:endParaRPr lang="en-GB"/>
        </a:p>
      </dgm:t>
    </dgm:pt>
    <dgm:pt modelId="{30B246BD-99C4-4FF2-A995-CD8A0A5E9AA9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বাজার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শহর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dirty="0"/>
        </a:p>
      </dgm:t>
    </dgm:pt>
    <dgm:pt modelId="{3A5139B2-A539-464B-97AA-48BFCF8E8200}" type="parTrans" cxnId="{7A9B17AA-A859-4E35-B46E-428AC176F153}">
      <dgm:prSet/>
      <dgm:spPr/>
      <dgm:t>
        <a:bodyPr/>
        <a:lstStyle/>
        <a:p>
          <a:endParaRPr lang="en-GB"/>
        </a:p>
      </dgm:t>
    </dgm:pt>
    <dgm:pt modelId="{6774FB85-9D14-479E-A66E-DE05D4714E29}" type="sibTrans" cxnId="{7A9B17AA-A859-4E35-B46E-428AC176F153}">
      <dgm:prSet/>
      <dgm:spPr/>
      <dgm:t>
        <a:bodyPr/>
        <a:lstStyle/>
        <a:p>
          <a:endParaRPr lang="en-GB"/>
        </a:p>
      </dgm:t>
    </dgm:pt>
    <dgm:pt modelId="{98362BA6-1C81-4399-9D82-42CDFF391C9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সংগঠনের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উদ্ভব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GB" dirty="0"/>
        </a:p>
      </dgm:t>
    </dgm:pt>
    <dgm:pt modelId="{B15AEAEA-90EB-4EB2-A1E5-09F2EA30EDAB}" type="parTrans" cxnId="{D4DAE39C-EA61-4DC5-B48F-4479DDB7083E}">
      <dgm:prSet/>
      <dgm:spPr/>
      <dgm:t>
        <a:bodyPr/>
        <a:lstStyle/>
        <a:p>
          <a:endParaRPr lang="en-GB"/>
        </a:p>
      </dgm:t>
    </dgm:pt>
    <dgm:pt modelId="{3C1EA2B1-748C-481D-B1B3-58E6DC16FBEB}" type="sibTrans" cxnId="{D4DAE39C-EA61-4DC5-B48F-4479DDB7083E}">
      <dgm:prSet/>
      <dgm:spPr/>
      <dgm:t>
        <a:bodyPr/>
        <a:lstStyle/>
        <a:p>
          <a:endParaRPr lang="en-GB"/>
        </a:p>
      </dgm:t>
    </dgm:pt>
    <dgm:pt modelId="{186EBBD4-1F88-4B7E-91DD-1D603A3900F4}">
      <dgm:prSet phldrT="[Text]" phldr="1"/>
      <dgm:spPr/>
      <dgm:t>
        <a:bodyPr/>
        <a:lstStyle/>
        <a:p>
          <a:endParaRPr lang="en-GB" dirty="0"/>
        </a:p>
      </dgm:t>
    </dgm:pt>
    <dgm:pt modelId="{0014C97C-2A11-4BB8-9642-02C6FD811E29}" type="sibTrans" cxnId="{F40C5CEE-A538-4B78-894C-73B86CBACBF6}">
      <dgm:prSet/>
      <dgm:spPr/>
      <dgm:t>
        <a:bodyPr/>
        <a:lstStyle/>
        <a:p>
          <a:endParaRPr lang="en-GB"/>
        </a:p>
      </dgm:t>
    </dgm:pt>
    <dgm:pt modelId="{AC3FF3C2-C503-43DC-BC7A-8B740DA3F722}" type="parTrans" cxnId="{F40C5CEE-A538-4B78-894C-73B86CBACBF6}">
      <dgm:prSet/>
      <dgm:spPr/>
      <dgm:t>
        <a:bodyPr/>
        <a:lstStyle/>
        <a:p>
          <a:endParaRPr lang="en-GB"/>
        </a:p>
      </dgm:t>
    </dgm:pt>
    <dgm:pt modelId="{9D6851F8-2427-48F6-AE7A-1DBA57F5BE8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সংগঠনের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উদ্ভব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FD196F59-3F54-448A-8F8F-CE9319604685}" type="parTrans" cxnId="{9CAADF57-1DC5-45B2-B07D-B6B685BF7F89}">
      <dgm:prSet/>
      <dgm:spPr/>
      <dgm:t>
        <a:bodyPr/>
        <a:lstStyle/>
        <a:p>
          <a:endParaRPr lang="en-GB"/>
        </a:p>
      </dgm:t>
    </dgm:pt>
    <dgm:pt modelId="{7D8BCF77-B2C1-423D-9BC2-E3B5A880864D}" type="sibTrans" cxnId="{9CAADF57-1DC5-45B2-B07D-B6B685BF7F89}">
      <dgm:prSet/>
      <dgm:spPr/>
      <dgm:t>
        <a:bodyPr/>
        <a:lstStyle/>
        <a:p>
          <a:endParaRPr lang="en-GB"/>
        </a:p>
      </dgm:t>
    </dgm:pt>
    <dgm:pt modelId="{D96BA7B7-C7C0-4718-A98B-D6DCD85EFEEB}" type="pres">
      <dgm:prSet presAssocID="{7C38D95E-BA08-45A0-9A0C-33C6CB79F20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9454473-23C4-47C2-8103-A369BEAF54FF}" type="pres">
      <dgm:prSet presAssocID="{3EB24D79-3431-4A3F-80FF-80C07367ED3F}" presName="Parent" presStyleLbl="node0" presStyleIdx="0" presStyleCnt="1">
        <dgm:presLayoutVars>
          <dgm:chMax val="6"/>
          <dgm:chPref val="6"/>
        </dgm:presLayoutVars>
      </dgm:prSet>
      <dgm:spPr/>
    </dgm:pt>
    <dgm:pt modelId="{FB785C79-35BC-4787-A9C4-0573A315292D}" type="pres">
      <dgm:prSet presAssocID="{43FC8BEA-D6ED-4E3C-AA77-D2302D25BC31}" presName="Accent1" presStyleCnt="0"/>
      <dgm:spPr/>
    </dgm:pt>
    <dgm:pt modelId="{EC5F080C-DEB2-4AA0-AAD2-EA3BBF09A2F8}" type="pres">
      <dgm:prSet presAssocID="{43FC8BEA-D6ED-4E3C-AA77-D2302D25BC31}" presName="Accent" presStyleLbl="bgShp" presStyleIdx="0" presStyleCnt="6"/>
      <dgm:spPr/>
    </dgm:pt>
    <dgm:pt modelId="{9425CC4D-7647-4E66-AC1C-D4825012E07A}" type="pres">
      <dgm:prSet presAssocID="{43FC8BEA-D6ED-4E3C-AA77-D2302D25BC3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98BDDE0-7138-41DA-8DE5-A2548A53DFDA}" type="pres">
      <dgm:prSet presAssocID="{20790FFD-B85F-4D97-9287-15B26DCA9964}" presName="Accent2" presStyleCnt="0"/>
      <dgm:spPr/>
    </dgm:pt>
    <dgm:pt modelId="{09E2E332-26CC-4251-B66B-46D67B927C0D}" type="pres">
      <dgm:prSet presAssocID="{20790FFD-B85F-4D97-9287-15B26DCA9964}" presName="Accent" presStyleLbl="bgShp" presStyleIdx="1" presStyleCnt="6"/>
      <dgm:spPr/>
    </dgm:pt>
    <dgm:pt modelId="{273A4116-1DAA-42F6-9F26-32FCF64C6A54}" type="pres">
      <dgm:prSet presAssocID="{20790FFD-B85F-4D97-9287-15B26DCA996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D4DAF51-ECEC-47CD-8252-68C56E7908B9}" type="pres">
      <dgm:prSet presAssocID="{57F7A032-9454-4ECC-B035-9A68F2216F64}" presName="Accent3" presStyleCnt="0"/>
      <dgm:spPr/>
    </dgm:pt>
    <dgm:pt modelId="{A94114C0-7EDB-4D2C-A771-1D9BA2C720A3}" type="pres">
      <dgm:prSet presAssocID="{57F7A032-9454-4ECC-B035-9A68F2216F64}" presName="Accent" presStyleLbl="bgShp" presStyleIdx="2" presStyleCnt="6"/>
      <dgm:spPr/>
    </dgm:pt>
    <dgm:pt modelId="{A79A2ECD-2473-4C32-B0EB-6CBDB26D3736}" type="pres">
      <dgm:prSet presAssocID="{57F7A032-9454-4ECC-B035-9A68F2216F6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08C6415-E641-4374-B904-F35F58D9BAEF}" type="pres">
      <dgm:prSet presAssocID="{30B246BD-99C4-4FF2-A995-CD8A0A5E9AA9}" presName="Accent4" presStyleCnt="0"/>
      <dgm:spPr/>
    </dgm:pt>
    <dgm:pt modelId="{44E55770-DB99-4592-8295-729C1299FDAD}" type="pres">
      <dgm:prSet presAssocID="{30B246BD-99C4-4FF2-A995-CD8A0A5E9AA9}" presName="Accent" presStyleLbl="bgShp" presStyleIdx="3" presStyleCnt="6"/>
      <dgm:spPr/>
    </dgm:pt>
    <dgm:pt modelId="{7D24F12A-2380-4D7D-99A2-96BC0EC2FF08}" type="pres">
      <dgm:prSet presAssocID="{30B246BD-99C4-4FF2-A995-CD8A0A5E9AA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3833CF7-02A3-4FF3-9FB6-9FAC2B1CB74E}" type="pres">
      <dgm:prSet presAssocID="{98362BA6-1C81-4399-9D82-42CDFF391C98}" presName="Accent5" presStyleCnt="0"/>
      <dgm:spPr/>
    </dgm:pt>
    <dgm:pt modelId="{B1974C67-32C4-412E-875F-EA8BB8B724E4}" type="pres">
      <dgm:prSet presAssocID="{98362BA6-1C81-4399-9D82-42CDFF391C98}" presName="Accent" presStyleLbl="bgShp" presStyleIdx="4" presStyleCnt="6"/>
      <dgm:spPr/>
    </dgm:pt>
    <dgm:pt modelId="{8638C757-72E1-4F41-89F1-D7D0E57302BC}" type="pres">
      <dgm:prSet presAssocID="{98362BA6-1C81-4399-9D82-42CDFF391C9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396C318-AF34-4731-928A-A8765D071C64}" type="pres">
      <dgm:prSet presAssocID="{9D6851F8-2427-48F6-AE7A-1DBA57F5BE8D}" presName="Accent6" presStyleCnt="0"/>
      <dgm:spPr/>
    </dgm:pt>
    <dgm:pt modelId="{71A71FCD-42E2-4E8A-8A06-E0FC1BF43B08}" type="pres">
      <dgm:prSet presAssocID="{9D6851F8-2427-48F6-AE7A-1DBA57F5BE8D}" presName="Accent" presStyleLbl="bgShp" presStyleIdx="5" presStyleCnt="6"/>
      <dgm:spPr/>
    </dgm:pt>
    <dgm:pt modelId="{1BB89616-187C-4401-9C6B-0E5917CDF5C7}" type="pres">
      <dgm:prSet presAssocID="{9D6851F8-2427-48F6-AE7A-1DBA57F5BE8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67C9E0F-DE80-410D-A287-DB3074AEF8A2}" type="presOf" srcId="{30B246BD-99C4-4FF2-A995-CD8A0A5E9AA9}" destId="{7D24F12A-2380-4D7D-99A2-96BC0EC2FF08}" srcOrd="0" destOrd="0" presId="urn:microsoft.com/office/officeart/2011/layout/HexagonRadial"/>
    <dgm:cxn modelId="{E01B391B-81BD-48A8-B4BA-4D6BA2B645C3}" srcId="{7C38D95E-BA08-45A0-9A0C-33C6CB79F206}" destId="{3EB24D79-3431-4A3F-80FF-80C07367ED3F}" srcOrd="0" destOrd="0" parTransId="{3F4A1C7C-7B9F-4845-BCA0-6C8AD2E2661E}" sibTransId="{58576236-0D3F-40E8-B1ED-56D0C1AD77F9}"/>
    <dgm:cxn modelId="{79A1DB33-4D6A-4AB3-93E5-FFB2C90BF7EE}" type="presOf" srcId="{98362BA6-1C81-4399-9D82-42CDFF391C98}" destId="{8638C757-72E1-4F41-89F1-D7D0E57302BC}" srcOrd="0" destOrd="0" presId="urn:microsoft.com/office/officeart/2011/layout/HexagonRadial"/>
    <dgm:cxn modelId="{7BE4424E-0D8D-46D5-AF07-7CF531C0D677}" type="presOf" srcId="{20790FFD-B85F-4D97-9287-15B26DCA9964}" destId="{273A4116-1DAA-42F6-9F26-32FCF64C6A54}" srcOrd="0" destOrd="0" presId="urn:microsoft.com/office/officeart/2011/layout/HexagonRadial"/>
    <dgm:cxn modelId="{9CAADF57-1DC5-45B2-B07D-B6B685BF7F89}" srcId="{3EB24D79-3431-4A3F-80FF-80C07367ED3F}" destId="{9D6851F8-2427-48F6-AE7A-1DBA57F5BE8D}" srcOrd="5" destOrd="0" parTransId="{FD196F59-3F54-448A-8F8F-CE9319604685}" sibTransId="{7D8BCF77-B2C1-423D-9BC2-E3B5A880864D}"/>
    <dgm:cxn modelId="{9942D75A-D959-4B68-BF8C-D345CF4FDA55}" type="presOf" srcId="{3EB24D79-3431-4A3F-80FF-80C07367ED3F}" destId="{29454473-23C4-47C2-8103-A369BEAF54FF}" srcOrd="0" destOrd="0" presId="urn:microsoft.com/office/officeart/2011/layout/HexagonRadial"/>
    <dgm:cxn modelId="{1F3CC382-72C5-415A-A472-E5577AA56499}" type="presOf" srcId="{43FC8BEA-D6ED-4E3C-AA77-D2302D25BC31}" destId="{9425CC4D-7647-4E66-AC1C-D4825012E07A}" srcOrd="0" destOrd="0" presId="urn:microsoft.com/office/officeart/2011/layout/HexagonRadial"/>
    <dgm:cxn modelId="{2D06BB95-E753-4590-BE9A-F748FC87E0BF}" srcId="{3EB24D79-3431-4A3F-80FF-80C07367ED3F}" destId="{43FC8BEA-D6ED-4E3C-AA77-D2302D25BC31}" srcOrd="0" destOrd="0" parTransId="{092BC078-A912-4D97-802D-867480CBD98B}" sibTransId="{82370E85-81FB-4CFE-9FFD-A450CFAB87EE}"/>
    <dgm:cxn modelId="{C3250798-0D2D-4144-88C0-F24D4959E708}" srcId="{3EB24D79-3431-4A3F-80FF-80C07367ED3F}" destId="{57F7A032-9454-4ECC-B035-9A68F2216F64}" srcOrd="2" destOrd="0" parTransId="{C62F5C3C-4F73-4BED-A0E9-059F8955B7EB}" sibTransId="{21AAA65A-5DB1-4920-94D9-A0B3518400A8}"/>
    <dgm:cxn modelId="{D4DAE39C-EA61-4DC5-B48F-4479DDB7083E}" srcId="{3EB24D79-3431-4A3F-80FF-80C07367ED3F}" destId="{98362BA6-1C81-4399-9D82-42CDFF391C98}" srcOrd="4" destOrd="0" parTransId="{B15AEAEA-90EB-4EB2-A1E5-09F2EA30EDAB}" sibTransId="{3C1EA2B1-748C-481D-B1B3-58E6DC16FBEB}"/>
    <dgm:cxn modelId="{FBB9B3A3-0EBE-4F64-8547-8F7E29C198F2}" srcId="{3EB24D79-3431-4A3F-80FF-80C07367ED3F}" destId="{20790FFD-B85F-4D97-9287-15B26DCA9964}" srcOrd="1" destOrd="0" parTransId="{D2EC3945-219C-44D6-9D7D-C870AA41755A}" sibTransId="{BA6D938E-EBE9-46DF-BA39-B13BD4B38F7D}"/>
    <dgm:cxn modelId="{7A9B17AA-A859-4E35-B46E-428AC176F153}" srcId="{3EB24D79-3431-4A3F-80FF-80C07367ED3F}" destId="{30B246BD-99C4-4FF2-A995-CD8A0A5E9AA9}" srcOrd="3" destOrd="0" parTransId="{3A5139B2-A539-464B-97AA-48BFCF8E8200}" sibTransId="{6774FB85-9D14-479E-A66E-DE05D4714E29}"/>
    <dgm:cxn modelId="{6F6B45BD-25E5-4428-BEBD-C704C558EE06}" type="presOf" srcId="{57F7A032-9454-4ECC-B035-9A68F2216F64}" destId="{A79A2ECD-2473-4C32-B0EB-6CBDB26D3736}" srcOrd="0" destOrd="0" presId="urn:microsoft.com/office/officeart/2011/layout/HexagonRadial"/>
    <dgm:cxn modelId="{A8C671C9-602E-4E1A-9FB6-60FAC52A1D74}" type="presOf" srcId="{9D6851F8-2427-48F6-AE7A-1DBA57F5BE8D}" destId="{1BB89616-187C-4401-9C6B-0E5917CDF5C7}" srcOrd="0" destOrd="0" presId="urn:microsoft.com/office/officeart/2011/layout/HexagonRadial"/>
    <dgm:cxn modelId="{73A9CAD3-35BC-477B-9262-78FD2E6E2664}" type="presOf" srcId="{7C38D95E-BA08-45A0-9A0C-33C6CB79F206}" destId="{D96BA7B7-C7C0-4718-A98B-D6DCD85EFEEB}" srcOrd="0" destOrd="0" presId="urn:microsoft.com/office/officeart/2011/layout/HexagonRadial"/>
    <dgm:cxn modelId="{F40C5CEE-A538-4B78-894C-73B86CBACBF6}" srcId="{3EB24D79-3431-4A3F-80FF-80C07367ED3F}" destId="{186EBBD4-1F88-4B7E-91DD-1D603A3900F4}" srcOrd="6" destOrd="0" parTransId="{AC3FF3C2-C503-43DC-BC7A-8B740DA3F722}" sibTransId="{0014C97C-2A11-4BB8-9642-02C6FD811E29}"/>
    <dgm:cxn modelId="{D272FE0F-5BCA-41E5-9FB4-653FC770A846}" type="presParOf" srcId="{D96BA7B7-C7C0-4718-A98B-D6DCD85EFEEB}" destId="{29454473-23C4-47C2-8103-A369BEAF54FF}" srcOrd="0" destOrd="0" presId="urn:microsoft.com/office/officeart/2011/layout/HexagonRadial"/>
    <dgm:cxn modelId="{DB958173-60F6-446C-B4AF-75937CE2EFD2}" type="presParOf" srcId="{D96BA7B7-C7C0-4718-A98B-D6DCD85EFEEB}" destId="{FB785C79-35BC-4787-A9C4-0573A315292D}" srcOrd="1" destOrd="0" presId="urn:microsoft.com/office/officeart/2011/layout/HexagonRadial"/>
    <dgm:cxn modelId="{B3440A02-CE34-4F60-9FAB-10DA116AEEE9}" type="presParOf" srcId="{FB785C79-35BC-4787-A9C4-0573A315292D}" destId="{EC5F080C-DEB2-4AA0-AAD2-EA3BBF09A2F8}" srcOrd="0" destOrd="0" presId="urn:microsoft.com/office/officeart/2011/layout/HexagonRadial"/>
    <dgm:cxn modelId="{C97EA4E9-1330-4508-9D43-A1965D0F78E4}" type="presParOf" srcId="{D96BA7B7-C7C0-4718-A98B-D6DCD85EFEEB}" destId="{9425CC4D-7647-4E66-AC1C-D4825012E07A}" srcOrd="2" destOrd="0" presId="urn:microsoft.com/office/officeart/2011/layout/HexagonRadial"/>
    <dgm:cxn modelId="{AFA5A10A-3C20-4A98-8466-98BB1299F597}" type="presParOf" srcId="{D96BA7B7-C7C0-4718-A98B-D6DCD85EFEEB}" destId="{398BDDE0-7138-41DA-8DE5-A2548A53DFDA}" srcOrd="3" destOrd="0" presId="urn:microsoft.com/office/officeart/2011/layout/HexagonRadial"/>
    <dgm:cxn modelId="{9D077399-9657-4926-A7FE-926B19569C4D}" type="presParOf" srcId="{398BDDE0-7138-41DA-8DE5-A2548A53DFDA}" destId="{09E2E332-26CC-4251-B66B-46D67B927C0D}" srcOrd="0" destOrd="0" presId="urn:microsoft.com/office/officeart/2011/layout/HexagonRadial"/>
    <dgm:cxn modelId="{5D28FCA3-F54A-4EFD-AEAB-EA00591A2C66}" type="presParOf" srcId="{D96BA7B7-C7C0-4718-A98B-D6DCD85EFEEB}" destId="{273A4116-1DAA-42F6-9F26-32FCF64C6A54}" srcOrd="4" destOrd="0" presId="urn:microsoft.com/office/officeart/2011/layout/HexagonRadial"/>
    <dgm:cxn modelId="{55D9D2C9-1111-47D5-BD10-149218992C4D}" type="presParOf" srcId="{D96BA7B7-C7C0-4718-A98B-D6DCD85EFEEB}" destId="{6D4DAF51-ECEC-47CD-8252-68C56E7908B9}" srcOrd="5" destOrd="0" presId="urn:microsoft.com/office/officeart/2011/layout/HexagonRadial"/>
    <dgm:cxn modelId="{1253FE99-491E-4DA8-A3A9-E0DAEC6B24BB}" type="presParOf" srcId="{6D4DAF51-ECEC-47CD-8252-68C56E7908B9}" destId="{A94114C0-7EDB-4D2C-A771-1D9BA2C720A3}" srcOrd="0" destOrd="0" presId="urn:microsoft.com/office/officeart/2011/layout/HexagonRadial"/>
    <dgm:cxn modelId="{470930ED-BE96-4ADF-AA96-3600D6258985}" type="presParOf" srcId="{D96BA7B7-C7C0-4718-A98B-D6DCD85EFEEB}" destId="{A79A2ECD-2473-4C32-B0EB-6CBDB26D3736}" srcOrd="6" destOrd="0" presId="urn:microsoft.com/office/officeart/2011/layout/HexagonRadial"/>
    <dgm:cxn modelId="{9E13AE80-261A-48F2-A3CA-0653141A3FBC}" type="presParOf" srcId="{D96BA7B7-C7C0-4718-A98B-D6DCD85EFEEB}" destId="{108C6415-E641-4374-B904-F35F58D9BAEF}" srcOrd="7" destOrd="0" presId="urn:microsoft.com/office/officeart/2011/layout/HexagonRadial"/>
    <dgm:cxn modelId="{3629B131-1CDE-44E8-9158-59AC05F1C079}" type="presParOf" srcId="{108C6415-E641-4374-B904-F35F58D9BAEF}" destId="{44E55770-DB99-4592-8295-729C1299FDAD}" srcOrd="0" destOrd="0" presId="urn:microsoft.com/office/officeart/2011/layout/HexagonRadial"/>
    <dgm:cxn modelId="{D42189AF-942C-4985-A5DA-792E179BD022}" type="presParOf" srcId="{D96BA7B7-C7C0-4718-A98B-D6DCD85EFEEB}" destId="{7D24F12A-2380-4D7D-99A2-96BC0EC2FF08}" srcOrd="8" destOrd="0" presId="urn:microsoft.com/office/officeart/2011/layout/HexagonRadial"/>
    <dgm:cxn modelId="{01A20E8E-8EE5-40ED-99DE-BC5E9B10173D}" type="presParOf" srcId="{D96BA7B7-C7C0-4718-A98B-D6DCD85EFEEB}" destId="{C3833CF7-02A3-4FF3-9FB6-9FAC2B1CB74E}" srcOrd="9" destOrd="0" presId="urn:microsoft.com/office/officeart/2011/layout/HexagonRadial"/>
    <dgm:cxn modelId="{1323E8B7-CA11-4E4D-916E-F087DBA1EC8A}" type="presParOf" srcId="{C3833CF7-02A3-4FF3-9FB6-9FAC2B1CB74E}" destId="{B1974C67-32C4-412E-875F-EA8BB8B724E4}" srcOrd="0" destOrd="0" presId="urn:microsoft.com/office/officeart/2011/layout/HexagonRadial"/>
    <dgm:cxn modelId="{9711CF81-94D6-49FE-A1B6-B033FBAC289B}" type="presParOf" srcId="{D96BA7B7-C7C0-4718-A98B-D6DCD85EFEEB}" destId="{8638C757-72E1-4F41-89F1-D7D0E57302BC}" srcOrd="10" destOrd="0" presId="urn:microsoft.com/office/officeart/2011/layout/HexagonRadial"/>
    <dgm:cxn modelId="{EA5E7781-AEF9-4FE5-8BD4-A13AF59A54A1}" type="presParOf" srcId="{D96BA7B7-C7C0-4718-A98B-D6DCD85EFEEB}" destId="{B396C318-AF34-4731-928A-A8765D071C64}" srcOrd="11" destOrd="0" presId="urn:microsoft.com/office/officeart/2011/layout/HexagonRadial"/>
    <dgm:cxn modelId="{30AA7902-52A0-43E6-B482-BDF69A078A47}" type="presParOf" srcId="{B396C318-AF34-4731-928A-A8765D071C64}" destId="{71A71FCD-42E2-4E8A-8A06-E0FC1BF43B08}" srcOrd="0" destOrd="0" presId="urn:microsoft.com/office/officeart/2011/layout/HexagonRadial"/>
    <dgm:cxn modelId="{BA7AD2C2-357E-4DE5-B5EF-EAD731B2B1AF}" type="presParOf" srcId="{D96BA7B7-C7C0-4718-A98B-D6DCD85EFEEB}" destId="{1BB89616-187C-4401-9C6B-0E5917CDF5C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1351B-AA0B-4F51-9D5D-9944E94DA4F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9D1464-7212-4A0E-BF56-1DDA974165F0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আধুনিক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dirty="0"/>
        </a:p>
      </dgm:t>
    </dgm:pt>
    <dgm:pt modelId="{6768E15B-1F68-4836-A987-FC03CD48AA31}" type="parTrans" cxnId="{9F168B73-79B4-441A-9C2A-2EC34702B2B4}">
      <dgm:prSet/>
      <dgm:spPr/>
      <dgm:t>
        <a:bodyPr/>
        <a:lstStyle/>
        <a:p>
          <a:endParaRPr lang="en-GB"/>
        </a:p>
      </dgm:t>
    </dgm:pt>
    <dgm:pt modelId="{0D46E8E5-26F1-4505-8A2A-99105266411B}" type="sibTrans" cxnId="{9F168B73-79B4-441A-9C2A-2EC34702B2B4}">
      <dgm:prSet/>
      <dgm:spPr/>
      <dgm:t>
        <a:bodyPr/>
        <a:lstStyle/>
        <a:p>
          <a:endParaRPr lang="en-GB"/>
        </a:p>
      </dgm:t>
    </dgm:pt>
    <dgm:pt modelId="{25EC3680-C61B-4562-9ADD-0606A9DDE7B9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বিপ্লব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000" dirty="0"/>
        </a:p>
      </dgm:t>
    </dgm:pt>
    <dgm:pt modelId="{49769850-4B4F-427D-96DB-A37EF553499F}" type="parTrans" cxnId="{1CC075D4-30F0-4700-9C70-739285A6634F}">
      <dgm:prSet/>
      <dgm:spPr/>
      <dgm:t>
        <a:bodyPr/>
        <a:lstStyle/>
        <a:p>
          <a:endParaRPr lang="en-GB"/>
        </a:p>
      </dgm:t>
    </dgm:pt>
    <dgm:pt modelId="{C9DFD193-4CA6-4D43-A15D-644836DC5FA0}" type="sibTrans" cxnId="{1CC075D4-30F0-4700-9C70-739285A6634F}">
      <dgm:prSet/>
      <dgm:spPr/>
      <dgm:t>
        <a:bodyPr/>
        <a:lstStyle/>
        <a:p>
          <a:endParaRPr lang="en-GB"/>
        </a:p>
      </dgm:t>
    </dgm:pt>
    <dgm:pt modelId="{51EC1B30-1D9A-46D0-A1A0-524A0FEA8AF3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প্রযুক্তির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000" dirty="0"/>
        </a:p>
      </dgm:t>
    </dgm:pt>
    <dgm:pt modelId="{CFE3EBC9-7009-4106-A46A-8270F2FCDB8D}" type="parTrans" cxnId="{ADD84C1B-D725-4B2A-86B6-D007D57D4314}">
      <dgm:prSet/>
      <dgm:spPr/>
      <dgm:t>
        <a:bodyPr/>
        <a:lstStyle/>
        <a:p>
          <a:endParaRPr lang="en-GB"/>
        </a:p>
      </dgm:t>
    </dgm:pt>
    <dgm:pt modelId="{85D62981-DA0E-4822-BB73-6797FFDA30EE}" type="sibTrans" cxnId="{ADD84C1B-D725-4B2A-86B6-D007D57D4314}">
      <dgm:prSet/>
      <dgm:spPr/>
      <dgm:t>
        <a:bodyPr/>
        <a:lstStyle/>
        <a:p>
          <a:endParaRPr lang="en-GB"/>
        </a:p>
      </dgm:t>
    </dgm:pt>
    <dgm:pt modelId="{C3884CEE-8524-474A-9EE0-E2EE218521D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কারখানার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বিকাশ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000" dirty="0"/>
        </a:p>
      </dgm:t>
    </dgm:pt>
    <dgm:pt modelId="{11EE34FC-101E-496F-A5EF-AC8E55B57658}" type="parTrans" cxnId="{57B72DD1-9FDF-4395-A37E-D38C893E7BDE}">
      <dgm:prSet/>
      <dgm:spPr/>
      <dgm:t>
        <a:bodyPr/>
        <a:lstStyle/>
        <a:p>
          <a:endParaRPr lang="en-GB"/>
        </a:p>
      </dgm:t>
    </dgm:pt>
    <dgm:pt modelId="{4095F161-746C-4220-831D-AEEC4941B4C0}" type="sibTrans" cxnId="{57B72DD1-9FDF-4395-A37E-D38C893E7BDE}">
      <dgm:prSet/>
      <dgm:spPr/>
      <dgm:t>
        <a:bodyPr/>
        <a:lstStyle/>
        <a:p>
          <a:endParaRPr lang="en-GB"/>
        </a:p>
      </dgm:t>
    </dgm:pt>
    <dgm:pt modelId="{00E6E624-6520-4325-8AEB-61E32652D662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বৃহদায়তন</a:t>
          </a:r>
          <a:r>
            <a:rPr lang="en-US" sz="1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18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বন্টন</a:t>
          </a:r>
          <a:r>
            <a:rPr lang="en-US" sz="1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r>
            <a:rPr lang="en-US" sz="1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প্রচলন</a:t>
          </a:r>
          <a:r>
            <a:rPr lang="en-US" sz="1800" dirty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GB" sz="1800" dirty="0"/>
        </a:p>
      </dgm:t>
    </dgm:pt>
    <dgm:pt modelId="{793FEAD6-7AA6-40DF-BAE6-42A2E34DD86B}" type="parTrans" cxnId="{664B4FF3-B82F-44A8-AA2D-62916E0BA115}">
      <dgm:prSet/>
      <dgm:spPr/>
      <dgm:t>
        <a:bodyPr/>
        <a:lstStyle/>
        <a:p>
          <a:endParaRPr lang="en-GB"/>
        </a:p>
      </dgm:t>
    </dgm:pt>
    <dgm:pt modelId="{9C27F789-F6D7-4AD1-8A12-8F2CCA9F627E}" type="sibTrans" cxnId="{664B4FF3-B82F-44A8-AA2D-62916E0BA115}">
      <dgm:prSet/>
      <dgm:spPr/>
      <dgm:t>
        <a:bodyPr/>
        <a:lstStyle/>
        <a:p>
          <a:endParaRPr lang="en-GB"/>
        </a:p>
      </dgm:t>
    </dgm:pt>
    <dgm:pt modelId="{49CAD973-5885-41D6-9914-82DA0D371BF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ব্যাংক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বীমা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ব্যবস্থার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সম্প্রসারণ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</a:p>
      </dgm:t>
    </dgm:pt>
    <dgm:pt modelId="{AB7C953D-4126-4780-8E83-B4B9C359D8C9}" type="parTrans" cxnId="{7570B3D7-453D-4003-B587-5C7CDE20D1D8}">
      <dgm:prSet/>
      <dgm:spPr/>
      <dgm:t>
        <a:bodyPr/>
        <a:lstStyle/>
        <a:p>
          <a:endParaRPr lang="en-GB"/>
        </a:p>
      </dgm:t>
    </dgm:pt>
    <dgm:pt modelId="{B70409E2-862F-41D5-8B34-EC7EE25F28BA}" type="sibTrans" cxnId="{7570B3D7-453D-4003-B587-5C7CDE20D1D8}">
      <dgm:prSet/>
      <dgm:spPr/>
      <dgm:t>
        <a:bodyPr/>
        <a:lstStyle/>
        <a:p>
          <a:endParaRPr lang="en-GB"/>
        </a:p>
      </dgm:t>
    </dgm:pt>
    <dgm:pt modelId="{4856A6A9-CFB5-4378-826E-B07AA47BF596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এটিএম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প্রচলন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1C636F80-FE56-43B2-9A2B-3A0DBAFA10B8}" type="parTrans" cxnId="{ED3A049A-59A0-4307-8577-DC6A8DF3E8D2}">
      <dgm:prSet/>
      <dgm:spPr/>
      <dgm:t>
        <a:bodyPr/>
        <a:lstStyle/>
        <a:p>
          <a:endParaRPr lang="en-GB"/>
        </a:p>
      </dgm:t>
    </dgm:pt>
    <dgm:pt modelId="{4AA6F47E-C9E6-4A4B-B61A-88A9B3B5EE78}" type="sibTrans" cxnId="{ED3A049A-59A0-4307-8577-DC6A8DF3E8D2}">
      <dgm:prSet/>
      <dgm:spPr/>
      <dgm:t>
        <a:bodyPr/>
        <a:lstStyle/>
        <a:p>
          <a:endParaRPr lang="en-GB"/>
        </a:p>
      </dgm:t>
    </dgm:pt>
    <dgm:pt modelId="{D1E3FCF7-15A9-4B12-9A20-55B216DEE1F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মোবাইল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ব্যাংকিং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প্রচলন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4A818B7B-FE39-40D3-92C6-8E9193415E9D}" type="parTrans" cxnId="{BA68E820-1DBA-420D-B24D-44E34F9C00CC}">
      <dgm:prSet/>
      <dgm:spPr/>
      <dgm:t>
        <a:bodyPr/>
        <a:lstStyle/>
        <a:p>
          <a:endParaRPr lang="en-GB"/>
        </a:p>
      </dgm:t>
    </dgm:pt>
    <dgm:pt modelId="{33B202DD-93E7-4150-B6A9-A65F378B45F8}" type="sibTrans" cxnId="{BA68E820-1DBA-420D-B24D-44E34F9C00CC}">
      <dgm:prSet/>
      <dgm:spPr/>
      <dgm:t>
        <a:bodyPr/>
        <a:lstStyle/>
        <a:p>
          <a:endParaRPr lang="en-GB"/>
        </a:p>
      </dgm:t>
    </dgm:pt>
    <dgm:pt modelId="{F7860137-7832-4DE2-9561-90D959370AA7}" type="pres">
      <dgm:prSet presAssocID="{1851351B-AA0B-4F51-9D5D-9944E94DA4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A2457E-D12D-4A3A-A6CF-C1991E9ABCA6}" type="pres">
      <dgm:prSet presAssocID="{339D1464-7212-4A0E-BF56-1DDA974165F0}" presName="centerShape" presStyleLbl="node0" presStyleIdx="0" presStyleCnt="1"/>
      <dgm:spPr/>
    </dgm:pt>
    <dgm:pt modelId="{80AF0797-31E6-4F33-B76C-ECE7384AE16C}" type="pres">
      <dgm:prSet presAssocID="{25EC3680-C61B-4562-9ADD-0606A9DDE7B9}" presName="node" presStyleLbl="node1" presStyleIdx="0" presStyleCnt="7">
        <dgm:presLayoutVars>
          <dgm:bulletEnabled val="1"/>
        </dgm:presLayoutVars>
      </dgm:prSet>
      <dgm:spPr/>
    </dgm:pt>
    <dgm:pt modelId="{213FC810-4268-4715-95CB-02A25185CAA4}" type="pres">
      <dgm:prSet presAssocID="{25EC3680-C61B-4562-9ADD-0606A9DDE7B9}" presName="dummy" presStyleCnt="0"/>
      <dgm:spPr/>
    </dgm:pt>
    <dgm:pt modelId="{3156F6C8-E6B9-464E-9710-4BB50452B5C3}" type="pres">
      <dgm:prSet presAssocID="{C9DFD193-4CA6-4D43-A15D-644836DC5FA0}" presName="sibTrans" presStyleLbl="sibTrans2D1" presStyleIdx="0" presStyleCnt="7"/>
      <dgm:spPr/>
    </dgm:pt>
    <dgm:pt modelId="{52703AEC-9EB1-4584-839B-CADE85E0714E}" type="pres">
      <dgm:prSet presAssocID="{51EC1B30-1D9A-46D0-A1A0-524A0FEA8AF3}" presName="node" presStyleLbl="node1" presStyleIdx="1" presStyleCnt="7">
        <dgm:presLayoutVars>
          <dgm:bulletEnabled val="1"/>
        </dgm:presLayoutVars>
      </dgm:prSet>
      <dgm:spPr/>
    </dgm:pt>
    <dgm:pt modelId="{A82BC551-A032-4A11-9952-09E98BC7AFA2}" type="pres">
      <dgm:prSet presAssocID="{51EC1B30-1D9A-46D0-A1A0-524A0FEA8AF3}" presName="dummy" presStyleCnt="0"/>
      <dgm:spPr/>
    </dgm:pt>
    <dgm:pt modelId="{3EA10815-28C8-41AD-B120-6622F5103726}" type="pres">
      <dgm:prSet presAssocID="{85D62981-DA0E-4822-BB73-6797FFDA30EE}" presName="sibTrans" presStyleLbl="sibTrans2D1" presStyleIdx="1" presStyleCnt="7"/>
      <dgm:spPr/>
    </dgm:pt>
    <dgm:pt modelId="{C3833602-9E6F-4297-AEBE-0F2E9CF20D89}" type="pres">
      <dgm:prSet presAssocID="{C3884CEE-8524-474A-9EE0-E2EE218521D3}" presName="node" presStyleLbl="node1" presStyleIdx="2" presStyleCnt="7">
        <dgm:presLayoutVars>
          <dgm:bulletEnabled val="1"/>
        </dgm:presLayoutVars>
      </dgm:prSet>
      <dgm:spPr/>
    </dgm:pt>
    <dgm:pt modelId="{B00ABD12-C745-4120-B5D4-2FBBA0D0F00F}" type="pres">
      <dgm:prSet presAssocID="{C3884CEE-8524-474A-9EE0-E2EE218521D3}" presName="dummy" presStyleCnt="0"/>
      <dgm:spPr/>
    </dgm:pt>
    <dgm:pt modelId="{095A6075-7862-4E8D-B57A-773DB9630672}" type="pres">
      <dgm:prSet presAssocID="{4095F161-746C-4220-831D-AEEC4941B4C0}" presName="sibTrans" presStyleLbl="sibTrans2D1" presStyleIdx="2" presStyleCnt="7"/>
      <dgm:spPr/>
    </dgm:pt>
    <dgm:pt modelId="{B67C3B96-1C5C-407A-943E-A5BD37E11E1A}" type="pres">
      <dgm:prSet presAssocID="{00E6E624-6520-4325-8AEB-61E32652D662}" presName="node" presStyleLbl="node1" presStyleIdx="3" presStyleCnt="7">
        <dgm:presLayoutVars>
          <dgm:bulletEnabled val="1"/>
        </dgm:presLayoutVars>
      </dgm:prSet>
      <dgm:spPr/>
    </dgm:pt>
    <dgm:pt modelId="{1A05CEF5-35B8-416B-A3E3-EA728B1A476F}" type="pres">
      <dgm:prSet presAssocID="{00E6E624-6520-4325-8AEB-61E32652D662}" presName="dummy" presStyleCnt="0"/>
      <dgm:spPr/>
    </dgm:pt>
    <dgm:pt modelId="{1F153593-A3E6-4E23-9A01-25C94BF5EB80}" type="pres">
      <dgm:prSet presAssocID="{9C27F789-F6D7-4AD1-8A12-8F2CCA9F627E}" presName="sibTrans" presStyleLbl="sibTrans2D1" presStyleIdx="3" presStyleCnt="7"/>
      <dgm:spPr/>
    </dgm:pt>
    <dgm:pt modelId="{DF21CB25-4C30-4910-8A98-B02EFC1FB83B}" type="pres">
      <dgm:prSet presAssocID="{49CAD973-5885-41D6-9914-82DA0D371BF8}" presName="node" presStyleLbl="node1" presStyleIdx="4" presStyleCnt="7">
        <dgm:presLayoutVars>
          <dgm:bulletEnabled val="1"/>
        </dgm:presLayoutVars>
      </dgm:prSet>
      <dgm:spPr/>
    </dgm:pt>
    <dgm:pt modelId="{59CD13C4-FC0C-4D51-A5C6-12D1A65DFB9F}" type="pres">
      <dgm:prSet presAssocID="{49CAD973-5885-41D6-9914-82DA0D371BF8}" presName="dummy" presStyleCnt="0"/>
      <dgm:spPr/>
    </dgm:pt>
    <dgm:pt modelId="{D1A2AA19-95ED-47EB-88E7-2F76588D5C3F}" type="pres">
      <dgm:prSet presAssocID="{B70409E2-862F-41D5-8B34-EC7EE25F28BA}" presName="sibTrans" presStyleLbl="sibTrans2D1" presStyleIdx="4" presStyleCnt="7"/>
      <dgm:spPr/>
    </dgm:pt>
    <dgm:pt modelId="{743371EC-AB67-4979-860D-D0DB0250BE3C}" type="pres">
      <dgm:prSet presAssocID="{4856A6A9-CFB5-4378-826E-B07AA47BF596}" presName="node" presStyleLbl="node1" presStyleIdx="5" presStyleCnt="7">
        <dgm:presLayoutVars>
          <dgm:bulletEnabled val="1"/>
        </dgm:presLayoutVars>
      </dgm:prSet>
      <dgm:spPr/>
    </dgm:pt>
    <dgm:pt modelId="{3287FDC0-9A55-42FF-93A8-7A3BF8FE12E4}" type="pres">
      <dgm:prSet presAssocID="{4856A6A9-CFB5-4378-826E-B07AA47BF596}" presName="dummy" presStyleCnt="0"/>
      <dgm:spPr/>
    </dgm:pt>
    <dgm:pt modelId="{E875C7E5-027A-4A9D-85D0-776D56721FB9}" type="pres">
      <dgm:prSet presAssocID="{4AA6F47E-C9E6-4A4B-B61A-88A9B3B5EE78}" presName="sibTrans" presStyleLbl="sibTrans2D1" presStyleIdx="5" presStyleCnt="7"/>
      <dgm:spPr/>
    </dgm:pt>
    <dgm:pt modelId="{50F5E319-C478-482E-B27C-0D368DAD7D32}" type="pres">
      <dgm:prSet presAssocID="{D1E3FCF7-15A9-4B12-9A20-55B216DEE1F9}" presName="node" presStyleLbl="node1" presStyleIdx="6" presStyleCnt="7">
        <dgm:presLayoutVars>
          <dgm:bulletEnabled val="1"/>
        </dgm:presLayoutVars>
      </dgm:prSet>
      <dgm:spPr/>
    </dgm:pt>
    <dgm:pt modelId="{2E6246F2-AEBE-4398-A1C4-4BFB81B8F0BD}" type="pres">
      <dgm:prSet presAssocID="{D1E3FCF7-15A9-4B12-9A20-55B216DEE1F9}" presName="dummy" presStyleCnt="0"/>
      <dgm:spPr/>
    </dgm:pt>
    <dgm:pt modelId="{8A4CE0BB-325C-4059-911B-A0E1C8D61B2E}" type="pres">
      <dgm:prSet presAssocID="{33B202DD-93E7-4150-B6A9-A65F378B45F8}" presName="sibTrans" presStyleLbl="sibTrans2D1" presStyleIdx="6" presStyleCnt="7"/>
      <dgm:spPr/>
    </dgm:pt>
  </dgm:ptLst>
  <dgm:cxnLst>
    <dgm:cxn modelId="{D57DE506-030D-479E-A9D6-3B8FEE8A7E7E}" type="presOf" srcId="{4AA6F47E-C9E6-4A4B-B61A-88A9B3B5EE78}" destId="{E875C7E5-027A-4A9D-85D0-776D56721FB9}" srcOrd="0" destOrd="0" presId="urn:microsoft.com/office/officeart/2005/8/layout/radial6"/>
    <dgm:cxn modelId="{ADD84C1B-D725-4B2A-86B6-D007D57D4314}" srcId="{339D1464-7212-4A0E-BF56-1DDA974165F0}" destId="{51EC1B30-1D9A-46D0-A1A0-524A0FEA8AF3}" srcOrd="1" destOrd="0" parTransId="{CFE3EBC9-7009-4106-A46A-8270F2FCDB8D}" sibTransId="{85D62981-DA0E-4822-BB73-6797FFDA30EE}"/>
    <dgm:cxn modelId="{9978AD1C-05E2-463C-BA42-0E06D624C51C}" type="presOf" srcId="{00E6E624-6520-4325-8AEB-61E32652D662}" destId="{B67C3B96-1C5C-407A-943E-A5BD37E11E1A}" srcOrd="0" destOrd="0" presId="urn:microsoft.com/office/officeart/2005/8/layout/radial6"/>
    <dgm:cxn modelId="{BA68E820-1DBA-420D-B24D-44E34F9C00CC}" srcId="{339D1464-7212-4A0E-BF56-1DDA974165F0}" destId="{D1E3FCF7-15A9-4B12-9A20-55B216DEE1F9}" srcOrd="6" destOrd="0" parTransId="{4A818B7B-FE39-40D3-92C6-8E9193415E9D}" sibTransId="{33B202DD-93E7-4150-B6A9-A65F378B45F8}"/>
    <dgm:cxn modelId="{9C96733B-FD81-4F46-8BAD-4338766BEC4E}" type="presOf" srcId="{9C27F789-F6D7-4AD1-8A12-8F2CCA9F627E}" destId="{1F153593-A3E6-4E23-9A01-25C94BF5EB80}" srcOrd="0" destOrd="0" presId="urn:microsoft.com/office/officeart/2005/8/layout/radial6"/>
    <dgm:cxn modelId="{6194DB5F-9166-4851-AA08-8695C1C54016}" type="presOf" srcId="{4095F161-746C-4220-831D-AEEC4941B4C0}" destId="{095A6075-7862-4E8D-B57A-773DB9630672}" srcOrd="0" destOrd="0" presId="urn:microsoft.com/office/officeart/2005/8/layout/radial6"/>
    <dgm:cxn modelId="{56180249-8D5D-440A-B2B8-17DEBEC4D5B6}" type="presOf" srcId="{C9DFD193-4CA6-4D43-A15D-644836DC5FA0}" destId="{3156F6C8-E6B9-464E-9710-4BB50452B5C3}" srcOrd="0" destOrd="0" presId="urn:microsoft.com/office/officeart/2005/8/layout/radial6"/>
    <dgm:cxn modelId="{9F168B73-79B4-441A-9C2A-2EC34702B2B4}" srcId="{1851351B-AA0B-4F51-9D5D-9944E94DA4F7}" destId="{339D1464-7212-4A0E-BF56-1DDA974165F0}" srcOrd="0" destOrd="0" parTransId="{6768E15B-1F68-4836-A987-FC03CD48AA31}" sibTransId="{0D46E8E5-26F1-4505-8A2A-99105266411B}"/>
    <dgm:cxn modelId="{4C31D173-08CD-47B1-82A5-A00A1F605A07}" type="presOf" srcId="{51EC1B30-1D9A-46D0-A1A0-524A0FEA8AF3}" destId="{52703AEC-9EB1-4584-839B-CADE85E0714E}" srcOrd="0" destOrd="0" presId="urn:microsoft.com/office/officeart/2005/8/layout/radial6"/>
    <dgm:cxn modelId="{084AA178-7D77-4D8A-B07D-E43CA862A7B3}" type="presOf" srcId="{1851351B-AA0B-4F51-9D5D-9944E94DA4F7}" destId="{F7860137-7832-4DE2-9561-90D959370AA7}" srcOrd="0" destOrd="0" presId="urn:microsoft.com/office/officeart/2005/8/layout/radial6"/>
    <dgm:cxn modelId="{3C8DE27D-75BC-463C-AC89-2C740E0084FE}" type="presOf" srcId="{49CAD973-5885-41D6-9914-82DA0D371BF8}" destId="{DF21CB25-4C30-4910-8A98-B02EFC1FB83B}" srcOrd="0" destOrd="0" presId="urn:microsoft.com/office/officeart/2005/8/layout/radial6"/>
    <dgm:cxn modelId="{57599D86-78AD-44CB-808B-3AE3AF339960}" type="presOf" srcId="{25EC3680-C61B-4562-9ADD-0606A9DDE7B9}" destId="{80AF0797-31E6-4F33-B76C-ECE7384AE16C}" srcOrd="0" destOrd="0" presId="urn:microsoft.com/office/officeart/2005/8/layout/radial6"/>
    <dgm:cxn modelId="{ED3A049A-59A0-4307-8577-DC6A8DF3E8D2}" srcId="{339D1464-7212-4A0E-BF56-1DDA974165F0}" destId="{4856A6A9-CFB5-4378-826E-B07AA47BF596}" srcOrd="5" destOrd="0" parTransId="{1C636F80-FE56-43B2-9A2B-3A0DBAFA10B8}" sibTransId="{4AA6F47E-C9E6-4A4B-B61A-88A9B3B5EE78}"/>
    <dgm:cxn modelId="{504A03A1-27D8-462B-B7EB-618EE17001CA}" type="presOf" srcId="{85D62981-DA0E-4822-BB73-6797FFDA30EE}" destId="{3EA10815-28C8-41AD-B120-6622F5103726}" srcOrd="0" destOrd="0" presId="urn:microsoft.com/office/officeart/2005/8/layout/radial6"/>
    <dgm:cxn modelId="{0E8FBCAA-F7D8-433E-BE6C-0F6EF3DF73FB}" type="presOf" srcId="{B70409E2-862F-41D5-8B34-EC7EE25F28BA}" destId="{D1A2AA19-95ED-47EB-88E7-2F76588D5C3F}" srcOrd="0" destOrd="0" presId="urn:microsoft.com/office/officeart/2005/8/layout/radial6"/>
    <dgm:cxn modelId="{A537BCCD-A77A-4231-8BCC-BC4D4499B94B}" type="presOf" srcId="{339D1464-7212-4A0E-BF56-1DDA974165F0}" destId="{35A2457E-D12D-4A3A-A6CF-C1991E9ABCA6}" srcOrd="0" destOrd="0" presId="urn:microsoft.com/office/officeart/2005/8/layout/radial6"/>
    <dgm:cxn modelId="{57B72DD1-9FDF-4395-A37E-D38C893E7BDE}" srcId="{339D1464-7212-4A0E-BF56-1DDA974165F0}" destId="{C3884CEE-8524-474A-9EE0-E2EE218521D3}" srcOrd="2" destOrd="0" parTransId="{11EE34FC-101E-496F-A5EF-AC8E55B57658}" sibTransId="{4095F161-746C-4220-831D-AEEC4941B4C0}"/>
    <dgm:cxn modelId="{1CC075D4-30F0-4700-9C70-739285A6634F}" srcId="{339D1464-7212-4A0E-BF56-1DDA974165F0}" destId="{25EC3680-C61B-4562-9ADD-0606A9DDE7B9}" srcOrd="0" destOrd="0" parTransId="{49769850-4B4F-427D-96DB-A37EF553499F}" sibTransId="{C9DFD193-4CA6-4D43-A15D-644836DC5FA0}"/>
    <dgm:cxn modelId="{7570B3D7-453D-4003-B587-5C7CDE20D1D8}" srcId="{339D1464-7212-4A0E-BF56-1DDA974165F0}" destId="{49CAD973-5885-41D6-9914-82DA0D371BF8}" srcOrd="4" destOrd="0" parTransId="{AB7C953D-4126-4780-8E83-B4B9C359D8C9}" sibTransId="{B70409E2-862F-41D5-8B34-EC7EE25F28BA}"/>
    <dgm:cxn modelId="{651209D9-082F-4348-88F0-CB9591685DEB}" type="presOf" srcId="{33B202DD-93E7-4150-B6A9-A65F378B45F8}" destId="{8A4CE0BB-325C-4059-911B-A0E1C8D61B2E}" srcOrd="0" destOrd="0" presId="urn:microsoft.com/office/officeart/2005/8/layout/radial6"/>
    <dgm:cxn modelId="{4200FCEB-74B3-493B-8780-97F080F65B2A}" type="presOf" srcId="{C3884CEE-8524-474A-9EE0-E2EE218521D3}" destId="{C3833602-9E6F-4297-AEBE-0F2E9CF20D89}" srcOrd="0" destOrd="0" presId="urn:microsoft.com/office/officeart/2005/8/layout/radial6"/>
    <dgm:cxn modelId="{251D66EF-E29D-4285-A77A-AC97862E17CB}" type="presOf" srcId="{D1E3FCF7-15A9-4B12-9A20-55B216DEE1F9}" destId="{50F5E319-C478-482E-B27C-0D368DAD7D32}" srcOrd="0" destOrd="0" presId="urn:microsoft.com/office/officeart/2005/8/layout/radial6"/>
    <dgm:cxn modelId="{664B4FF3-B82F-44A8-AA2D-62916E0BA115}" srcId="{339D1464-7212-4A0E-BF56-1DDA974165F0}" destId="{00E6E624-6520-4325-8AEB-61E32652D662}" srcOrd="3" destOrd="0" parTransId="{793FEAD6-7AA6-40DF-BAE6-42A2E34DD86B}" sibTransId="{9C27F789-F6D7-4AD1-8A12-8F2CCA9F627E}"/>
    <dgm:cxn modelId="{29E7C1FD-575C-48E4-84C7-8373F99945BC}" type="presOf" srcId="{4856A6A9-CFB5-4378-826E-B07AA47BF596}" destId="{743371EC-AB67-4979-860D-D0DB0250BE3C}" srcOrd="0" destOrd="0" presId="urn:microsoft.com/office/officeart/2005/8/layout/radial6"/>
    <dgm:cxn modelId="{9EB6D14F-DEC9-4F97-8965-2C6CA39B4ACE}" type="presParOf" srcId="{F7860137-7832-4DE2-9561-90D959370AA7}" destId="{35A2457E-D12D-4A3A-A6CF-C1991E9ABCA6}" srcOrd="0" destOrd="0" presId="urn:microsoft.com/office/officeart/2005/8/layout/radial6"/>
    <dgm:cxn modelId="{5430741F-3656-4BB2-882E-CB743E2F5EF1}" type="presParOf" srcId="{F7860137-7832-4DE2-9561-90D959370AA7}" destId="{80AF0797-31E6-4F33-B76C-ECE7384AE16C}" srcOrd="1" destOrd="0" presId="urn:microsoft.com/office/officeart/2005/8/layout/radial6"/>
    <dgm:cxn modelId="{CDBC7F45-775D-482A-9634-C7F3395B931F}" type="presParOf" srcId="{F7860137-7832-4DE2-9561-90D959370AA7}" destId="{213FC810-4268-4715-95CB-02A25185CAA4}" srcOrd="2" destOrd="0" presId="urn:microsoft.com/office/officeart/2005/8/layout/radial6"/>
    <dgm:cxn modelId="{6D12817F-3ACA-48A2-B7B9-7C744B5D6833}" type="presParOf" srcId="{F7860137-7832-4DE2-9561-90D959370AA7}" destId="{3156F6C8-E6B9-464E-9710-4BB50452B5C3}" srcOrd="3" destOrd="0" presId="urn:microsoft.com/office/officeart/2005/8/layout/radial6"/>
    <dgm:cxn modelId="{377058B9-E838-4C56-A72D-95FD916DD15E}" type="presParOf" srcId="{F7860137-7832-4DE2-9561-90D959370AA7}" destId="{52703AEC-9EB1-4584-839B-CADE85E0714E}" srcOrd="4" destOrd="0" presId="urn:microsoft.com/office/officeart/2005/8/layout/radial6"/>
    <dgm:cxn modelId="{60BC5D80-5CA0-4321-87E5-041A89381B79}" type="presParOf" srcId="{F7860137-7832-4DE2-9561-90D959370AA7}" destId="{A82BC551-A032-4A11-9952-09E98BC7AFA2}" srcOrd="5" destOrd="0" presId="urn:microsoft.com/office/officeart/2005/8/layout/radial6"/>
    <dgm:cxn modelId="{6389C0CD-D0F8-4E8C-8A67-BF230DB6132B}" type="presParOf" srcId="{F7860137-7832-4DE2-9561-90D959370AA7}" destId="{3EA10815-28C8-41AD-B120-6622F5103726}" srcOrd="6" destOrd="0" presId="urn:microsoft.com/office/officeart/2005/8/layout/radial6"/>
    <dgm:cxn modelId="{FF7EB395-DE65-45DB-9860-5AE89AD9CED4}" type="presParOf" srcId="{F7860137-7832-4DE2-9561-90D959370AA7}" destId="{C3833602-9E6F-4297-AEBE-0F2E9CF20D89}" srcOrd="7" destOrd="0" presId="urn:microsoft.com/office/officeart/2005/8/layout/radial6"/>
    <dgm:cxn modelId="{B80E2785-F30B-44F0-B368-8F57B623A738}" type="presParOf" srcId="{F7860137-7832-4DE2-9561-90D959370AA7}" destId="{B00ABD12-C745-4120-B5D4-2FBBA0D0F00F}" srcOrd="8" destOrd="0" presId="urn:microsoft.com/office/officeart/2005/8/layout/radial6"/>
    <dgm:cxn modelId="{F8F88C4A-0DEC-42D8-834F-4C6EF4C10290}" type="presParOf" srcId="{F7860137-7832-4DE2-9561-90D959370AA7}" destId="{095A6075-7862-4E8D-B57A-773DB9630672}" srcOrd="9" destOrd="0" presId="urn:microsoft.com/office/officeart/2005/8/layout/radial6"/>
    <dgm:cxn modelId="{19EE6592-5AC5-41D7-AD69-870A40D6D289}" type="presParOf" srcId="{F7860137-7832-4DE2-9561-90D959370AA7}" destId="{B67C3B96-1C5C-407A-943E-A5BD37E11E1A}" srcOrd="10" destOrd="0" presId="urn:microsoft.com/office/officeart/2005/8/layout/radial6"/>
    <dgm:cxn modelId="{A3E2BF8A-CD18-4B92-9DAC-8860DF5B5EA1}" type="presParOf" srcId="{F7860137-7832-4DE2-9561-90D959370AA7}" destId="{1A05CEF5-35B8-416B-A3E3-EA728B1A476F}" srcOrd="11" destOrd="0" presId="urn:microsoft.com/office/officeart/2005/8/layout/radial6"/>
    <dgm:cxn modelId="{858AF0B1-0CC4-4473-9279-555872300851}" type="presParOf" srcId="{F7860137-7832-4DE2-9561-90D959370AA7}" destId="{1F153593-A3E6-4E23-9A01-25C94BF5EB80}" srcOrd="12" destOrd="0" presId="urn:microsoft.com/office/officeart/2005/8/layout/radial6"/>
    <dgm:cxn modelId="{BBF956D5-CB05-4824-96F1-695A840D7134}" type="presParOf" srcId="{F7860137-7832-4DE2-9561-90D959370AA7}" destId="{DF21CB25-4C30-4910-8A98-B02EFC1FB83B}" srcOrd="13" destOrd="0" presId="urn:microsoft.com/office/officeart/2005/8/layout/radial6"/>
    <dgm:cxn modelId="{7AB125C2-A504-4283-AEE8-7792F6E53567}" type="presParOf" srcId="{F7860137-7832-4DE2-9561-90D959370AA7}" destId="{59CD13C4-FC0C-4D51-A5C6-12D1A65DFB9F}" srcOrd="14" destOrd="0" presId="urn:microsoft.com/office/officeart/2005/8/layout/radial6"/>
    <dgm:cxn modelId="{E428C0A6-536B-47C8-A1D8-B83CA5464D96}" type="presParOf" srcId="{F7860137-7832-4DE2-9561-90D959370AA7}" destId="{D1A2AA19-95ED-47EB-88E7-2F76588D5C3F}" srcOrd="15" destOrd="0" presId="urn:microsoft.com/office/officeart/2005/8/layout/radial6"/>
    <dgm:cxn modelId="{6721D187-E356-47FD-9B38-17BC069A1B4B}" type="presParOf" srcId="{F7860137-7832-4DE2-9561-90D959370AA7}" destId="{743371EC-AB67-4979-860D-D0DB0250BE3C}" srcOrd="16" destOrd="0" presId="urn:microsoft.com/office/officeart/2005/8/layout/radial6"/>
    <dgm:cxn modelId="{1F669810-4AF6-4140-8969-AC16DF8A4FFB}" type="presParOf" srcId="{F7860137-7832-4DE2-9561-90D959370AA7}" destId="{3287FDC0-9A55-42FF-93A8-7A3BF8FE12E4}" srcOrd="17" destOrd="0" presId="urn:microsoft.com/office/officeart/2005/8/layout/radial6"/>
    <dgm:cxn modelId="{1CA64C89-2EDF-497B-BF10-CACD77DBD78F}" type="presParOf" srcId="{F7860137-7832-4DE2-9561-90D959370AA7}" destId="{E875C7E5-027A-4A9D-85D0-776D56721FB9}" srcOrd="18" destOrd="0" presId="urn:microsoft.com/office/officeart/2005/8/layout/radial6"/>
    <dgm:cxn modelId="{6BACA6C9-6A07-4EA6-9C6B-2BA4FDF2AF03}" type="presParOf" srcId="{F7860137-7832-4DE2-9561-90D959370AA7}" destId="{50F5E319-C478-482E-B27C-0D368DAD7D32}" srcOrd="19" destOrd="0" presId="urn:microsoft.com/office/officeart/2005/8/layout/radial6"/>
    <dgm:cxn modelId="{6D46465C-598D-43E1-97A6-2A23068B5DB8}" type="presParOf" srcId="{F7860137-7832-4DE2-9561-90D959370AA7}" destId="{2E6246F2-AEBE-4398-A1C4-4BFB81B8F0BD}" srcOrd="20" destOrd="0" presId="urn:microsoft.com/office/officeart/2005/8/layout/radial6"/>
    <dgm:cxn modelId="{FB9E8881-C7A3-463A-A5AF-EA1E831DAFC8}" type="presParOf" srcId="{F7860137-7832-4DE2-9561-90D959370AA7}" destId="{8A4CE0BB-325C-4059-911B-A0E1C8D61B2E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DA8DD-2724-4F3F-9307-F0CA7C888274}">
      <dsp:nvSpPr>
        <dsp:cNvPr id="0" name=""/>
        <dsp:cNvSpPr/>
      </dsp:nvSpPr>
      <dsp:spPr>
        <a:xfrm rot="10800000">
          <a:off x="1331944" y="284508"/>
          <a:ext cx="4053840" cy="626209"/>
        </a:xfrm>
        <a:prstGeom prst="homePlate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14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প্রাচীন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endParaRPr lang="en-GB" sz="2700" kern="1200" dirty="0"/>
        </a:p>
      </dsp:txBody>
      <dsp:txXfrm rot="10800000">
        <a:off x="1488496" y="284508"/>
        <a:ext cx="3897288" cy="626209"/>
      </dsp:txXfrm>
    </dsp:sp>
    <dsp:sp modelId="{3C4713AF-5735-42E9-B99F-FCB4BCA35C5F}">
      <dsp:nvSpPr>
        <dsp:cNvPr id="0" name=""/>
        <dsp:cNvSpPr/>
      </dsp:nvSpPr>
      <dsp:spPr>
        <a:xfrm>
          <a:off x="710215" y="1414"/>
          <a:ext cx="1243457" cy="119239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C02E9-FE30-4438-A4B7-EE5C67C31A45}">
      <dsp:nvSpPr>
        <dsp:cNvPr id="0" name=""/>
        <dsp:cNvSpPr/>
      </dsp:nvSpPr>
      <dsp:spPr>
        <a:xfrm rot="10800000">
          <a:off x="1380350" y="1722032"/>
          <a:ext cx="4053840" cy="626209"/>
        </a:xfrm>
        <a:prstGeom prst="homePlate">
          <a:avLst/>
        </a:prstGeom>
        <a:solidFill>
          <a:schemeClr val="accent4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14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 err="1"/>
            <a:t>মধ্য</a:t>
          </a:r>
          <a:r>
            <a:rPr lang="en-GB" sz="2700" kern="1200" dirty="0"/>
            <a:t> </a:t>
          </a:r>
          <a:r>
            <a:rPr lang="en-GB" sz="2700" kern="1200" dirty="0" err="1"/>
            <a:t>যুগ</a:t>
          </a:r>
          <a:endParaRPr lang="en-GB" sz="2700" kern="1200" dirty="0"/>
        </a:p>
      </dsp:txBody>
      <dsp:txXfrm rot="10800000">
        <a:off x="1536902" y="1722032"/>
        <a:ext cx="3897288" cy="626209"/>
      </dsp:txXfrm>
    </dsp:sp>
    <dsp:sp modelId="{D515C9B3-7D08-45E4-B450-8EA18B736C59}">
      <dsp:nvSpPr>
        <dsp:cNvPr id="0" name=""/>
        <dsp:cNvSpPr/>
      </dsp:nvSpPr>
      <dsp:spPr>
        <a:xfrm>
          <a:off x="661809" y="1380739"/>
          <a:ext cx="1437081" cy="1308796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C3841-A1B2-41F8-B707-F2101239AB19}">
      <dsp:nvSpPr>
        <dsp:cNvPr id="0" name=""/>
        <dsp:cNvSpPr/>
      </dsp:nvSpPr>
      <dsp:spPr>
        <a:xfrm rot="10800000">
          <a:off x="1348614" y="3156419"/>
          <a:ext cx="4053840" cy="626209"/>
        </a:xfrm>
        <a:prstGeom prst="homePlat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14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আধুনিক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700" kern="1200" dirty="0"/>
        </a:p>
      </dsp:txBody>
      <dsp:txXfrm rot="10800000">
        <a:off x="1505166" y="3156419"/>
        <a:ext cx="3897288" cy="626209"/>
      </dsp:txXfrm>
    </dsp:sp>
    <dsp:sp modelId="{3753D5B7-AC69-4868-8C04-C97116DE2552}">
      <dsp:nvSpPr>
        <dsp:cNvPr id="0" name=""/>
        <dsp:cNvSpPr/>
      </dsp:nvSpPr>
      <dsp:spPr>
        <a:xfrm>
          <a:off x="693545" y="2876463"/>
          <a:ext cx="1310136" cy="1186121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CE7CB-9A70-4B42-8833-C1D5620F608B}">
      <dsp:nvSpPr>
        <dsp:cNvPr id="0" name=""/>
        <dsp:cNvSpPr/>
      </dsp:nvSpPr>
      <dsp:spPr>
        <a:xfrm>
          <a:off x="1709968" y="667638"/>
          <a:ext cx="4445677" cy="4445677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36B54-9ED4-4F3C-95A7-3BC53F473E9D}">
      <dsp:nvSpPr>
        <dsp:cNvPr id="0" name=""/>
        <dsp:cNvSpPr/>
      </dsp:nvSpPr>
      <dsp:spPr>
        <a:xfrm>
          <a:off x="1709968" y="667638"/>
          <a:ext cx="4445677" cy="4445677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58739-D405-4297-9B67-DC0FDC79F0F1}">
      <dsp:nvSpPr>
        <dsp:cNvPr id="0" name=""/>
        <dsp:cNvSpPr/>
      </dsp:nvSpPr>
      <dsp:spPr>
        <a:xfrm>
          <a:off x="1709968" y="667638"/>
          <a:ext cx="4445677" cy="4445677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676C9-503C-4EFF-8F68-F97190A5C07D}">
      <dsp:nvSpPr>
        <dsp:cNvPr id="0" name=""/>
        <dsp:cNvSpPr/>
      </dsp:nvSpPr>
      <dsp:spPr>
        <a:xfrm>
          <a:off x="1709968" y="667638"/>
          <a:ext cx="4445677" cy="4445677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CBC37-A3A4-4079-AB23-AF94DF9DF2CA}">
      <dsp:nvSpPr>
        <dsp:cNvPr id="0" name=""/>
        <dsp:cNvSpPr/>
      </dsp:nvSpPr>
      <dsp:spPr>
        <a:xfrm>
          <a:off x="1709968" y="667638"/>
          <a:ext cx="4445677" cy="4445677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CCD2C-CB72-4103-AE8B-F15E37D6C43D}">
      <dsp:nvSpPr>
        <dsp:cNvPr id="0" name=""/>
        <dsp:cNvSpPr/>
      </dsp:nvSpPr>
      <dsp:spPr>
        <a:xfrm>
          <a:off x="3171825" y="2428215"/>
          <a:ext cx="1597871" cy="1109689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প্রাচীন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GB" sz="3100" kern="1200" dirty="0"/>
          </a:br>
          <a:endParaRPr lang="en-GB" sz="3100" kern="1200" dirty="0"/>
        </a:p>
      </dsp:txBody>
      <dsp:txXfrm>
        <a:off x="3171825" y="2428215"/>
        <a:ext cx="1597871" cy="1109689"/>
      </dsp:txXfrm>
    </dsp:sp>
    <dsp:sp modelId="{237F66CB-53B4-486D-8F4E-9D0745D362C1}">
      <dsp:nvSpPr>
        <dsp:cNvPr id="0" name=""/>
        <dsp:cNvSpPr/>
      </dsp:nvSpPr>
      <dsp:spPr>
        <a:xfrm>
          <a:off x="3216337" y="2754"/>
          <a:ext cx="1432939" cy="1432939"/>
        </a:xfrm>
        <a:prstGeom prst="ellipse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কৃষিকার্য</a:t>
          </a:r>
          <a:endParaRPr lang="en-GB" sz="1900" kern="1200" dirty="0"/>
        </a:p>
      </dsp:txBody>
      <dsp:txXfrm>
        <a:off x="3426186" y="212603"/>
        <a:ext cx="1013241" cy="1013241"/>
      </dsp:txXfrm>
    </dsp:sp>
    <dsp:sp modelId="{4D845BB6-55D8-4A77-9220-F79C19A38EF0}">
      <dsp:nvSpPr>
        <dsp:cNvPr id="0" name=""/>
        <dsp:cNvSpPr/>
      </dsp:nvSpPr>
      <dsp:spPr>
        <a:xfrm>
          <a:off x="5281321" y="1503053"/>
          <a:ext cx="1432939" cy="1432939"/>
        </a:xfrm>
        <a:prstGeom prst="ellipse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পশু</a:t>
          </a:r>
          <a:r>
            <a:rPr lang="en-US" sz="1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শিকার</a:t>
          </a:r>
          <a:r>
            <a:rPr lang="en-US" sz="1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1900" kern="1200" dirty="0"/>
        </a:p>
      </dsp:txBody>
      <dsp:txXfrm>
        <a:off x="5491170" y="1712902"/>
        <a:ext cx="1013241" cy="1013241"/>
      </dsp:txXfrm>
    </dsp:sp>
    <dsp:sp modelId="{BDF5FD5C-0CFC-47F7-9671-EA6E1A802C24}">
      <dsp:nvSpPr>
        <dsp:cNvPr id="0" name=""/>
        <dsp:cNvSpPr/>
      </dsp:nvSpPr>
      <dsp:spPr>
        <a:xfrm>
          <a:off x="4492567" y="3930587"/>
          <a:ext cx="1432939" cy="1432939"/>
        </a:xfrm>
        <a:prstGeom prst="ellips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মৎস্য</a:t>
          </a:r>
          <a:r>
            <a:rPr lang="en-US" sz="1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শিকার</a:t>
          </a:r>
          <a:r>
            <a:rPr lang="en-US" sz="1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1900" kern="1200" dirty="0"/>
        </a:p>
      </dsp:txBody>
      <dsp:txXfrm>
        <a:off x="4702416" y="4140436"/>
        <a:ext cx="1013241" cy="1013241"/>
      </dsp:txXfrm>
    </dsp:sp>
    <dsp:sp modelId="{638CEC19-C7CE-4251-9AC4-E944B3DE0ECC}">
      <dsp:nvSpPr>
        <dsp:cNvPr id="0" name=""/>
        <dsp:cNvSpPr/>
      </dsp:nvSpPr>
      <dsp:spPr>
        <a:xfrm>
          <a:off x="1940107" y="3930587"/>
          <a:ext cx="1432939" cy="1432939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দ্রব্য</a:t>
          </a:r>
          <a:r>
            <a:rPr lang="en-US" sz="1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বিনিময়ে</a:t>
          </a:r>
          <a:r>
            <a:rPr lang="en-US" sz="1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কড়ির</a:t>
          </a:r>
          <a:r>
            <a:rPr lang="en-US" sz="1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1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149956" y="4140436"/>
        <a:ext cx="1013241" cy="1013241"/>
      </dsp:txXfrm>
    </dsp:sp>
    <dsp:sp modelId="{976DE856-2BED-41E3-BC0F-BBB72B71D036}">
      <dsp:nvSpPr>
        <dsp:cNvPr id="0" name=""/>
        <dsp:cNvSpPr/>
      </dsp:nvSpPr>
      <dsp:spPr>
        <a:xfrm>
          <a:off x="1151353" y="1503053"/>
          <a:ext cx="1432939" cy="1432939"/>
        </a:xfrm>
        <a:prstGeom prst="ellipse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ফলমূল</a:t>
          </a:r>
          <a:r>
            <a:rPr lang="en-US" sz="1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আহরণ</a:t>
          </a:r>
          <a:r>
            <a:rPr lang="en-US" sz="1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1900" kern="1200" dirty="0"/>
        </a:p>
      </dsp:txBody>
      <dsp:txXfrm>
        <a:off x="1361202" y="1712902"/>
        <a:ext cx="1013241" cy="1013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4473-23C4-47C2-8103-A369BEAF54FF}">
      <dsp:nvSpPr>
        <dsp:cNvPr id="0" name=""/>
        <dsp:cNvSpPr/>
      </dsp:nvSpPr>
      <dsp:spPr>
        <a:xfrm>
          <a:off x="2539389" y="1991871"/>
          <a:ext cx="2531754" cy="219007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মধ্য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r>
            <a:rPr lang="en-US" sz="4000" kern="1200" dirty="0"/>
            <a:t> </a:t>
          </a:r>
          <a:endParaRPr lang="en-GB" sz="4000" kern="1200" dirty="0"/>
        </a:p>
      </dsp:txBody>
      <dsp:txXfrm>
        <a:off x="2958936" y="2354796"/>
        <a:ext cx="1692660" cy="1464220"/>
      </dsp:txXfrm>
    </dsp:sp>
    <dsp:sp modelId="{09E2E332-26CC-4251-B66B-46D67B927C0D}">
      <dsp:nvSpPr>
        <dsp:cNvPr id="0" name=""/>
        <dsp:cNvSpPr/>
      </dsp:nvSpPr>
      <dsp:spPr>
        <a:xfrm>
          <a:off x="4124754" y="944070"/>
          <a:ext cx="955223" cy="82305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5CC4D-7647-4E66-AC1C-D4825012E07A}">
      <dsp:nvSpPr>
        <dsp:cNvPr id="0" name=""/>
        <dsp:cNvSpPr/>
      </dsp:nvSpPr>
      <dsp:spPr>
        <a:xfrm>
          <a:off x="2772600" y="0"/>
          <a:ext cx="2074755" cy="1794906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শামুক,কড়ি,ঝিনুক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পাথর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400" kern="1200" dirty="0"/>
        </a:p>
      </dsp:txBody>
      <dsp:txXfrm>
        <a:off x="3116431" y="297454"/>
        <a:ext cx="1387093" cy="1199998"/>
      </dsp:txXfrm>
    </dsp:sp>
    <dsp:sp modelId="{A94114C0-7EDB-4D2C-A771-1D9BA2C720A3}">
      <dsp:nvSpPr>
        <dsp:cNvPr id="0" name=""/>
        <dsp:cNvSpPr/>
      </dsp:nvSpPr>
      <dsp:spPr>
        <a:xfrm>
          <a:off x="5239574" y="2482738"/>
          <a:ext cx="955223" cy="82305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A4116-1DAA-42F6-9F26-32FCF64C6A54}">
      <dsp:nvSpPr>
        <dsp:cNvPr id="0" name=""/>
        <dsp:cNvSpPr/>
      </dsp:nvSpPr>
      <dsp:spPr>
        <a:xfrm>
          <a:off x="4675391" y="1103988"/>
          <a:ext cx="2074755" cy="17949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স্বর্ণ,রৌপ্য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ধাতব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মুদ্রা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700" kern="1200" dirty="0"/>
        </a:p>
      </dsp:txBody>
      <dsp:txXfrm>
        <a:off x="5019222" y="1401442"/>
        <a:ext cx="1387093" cy="1199998"/>
      </dsp:txXfrm>
    </dsp:sp>
    <dsp:sp modelId="{44E55770-DB99-4592-8295-729C1299FDAD}">
      <dsp:nvSpPr>
        <dsp:cNvPr id="0" name=""/>
        <dsp:cNvSpPr/>
      </dsp:nvSpPr>
      <dsp:spPr>
        <a:xfrm>
          <a:off x="4465148" y="4219605"/>
          <a:ext cx="955223" cy="82305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A2ECD-2473-4C32-B0EB-6CBDB26D3736}">
      <dsp:nvSpPr>
        <dsp:cNvPr id="0" name=""/>
        <dsp:cNvSpPr/>
      </dsp:nvSpPr>
      <dsp:spPr>
        <a:xfrm>
          <a:off x="4675391" y="3274300"/>
          <a:ext cx="2074755" cy="17949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কাগজি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মুদ্রা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700" kern="1200" dirty="0"/>
        </a:p>
      </dsp:txBody>
      <dsp:txXfrm>
        <a:off x="5019222" y="3571754"/>
        <a:ext cx="1387093" cy="1199998"/>
      </dsp:txXfrm>
    </dsp:sp>
    <dsp:sp modelId="{B1974C67-32C4-412E-875F-EA8BB8B724E4}">
      <dsp:nvSpPr>
        <dsp:cNvPr id="0" name=""/>
        <dsp:cNvSpPr/>
      </dsp:nvSpPr>
      <dsp:spPr>
        <a:xfrm>
          <a:off x="2544100" y="4399898"/>
          <a:ext cx="955223" cy="82305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4F12A-2380-4D7D-99A2-96BC0EC2FF08}">
      <dsp:nvSpPr>
        <dsp:cNvPr id="0" name=""/>
        <dsp:cNvSpPr/>
      </dsp:nvSpPr>
      <dsp:spPr>
        <a:xfrm>
          <a:off x="2772600" y="4379523"/>
          <a:ext cx="2074755" cy="17949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বাজার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শহর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700" kern="1200" dirty="0"/>
        </a:p>
      </dsp:txBody>
      <dsp:txXfrm>
        <a:off x="3116431" y="4676977"/>
        <a:ext cx="1387093" cy="1199998"/>
      </dsp:txXfrm>
    </dsp:sp>
    <dsp:sp modelId="{71A71FCD-42E2-4E8A-8A06-E0FC1BF43B08}">
      <dsp:nvSpPr>
        <dsp:cNvPr id="0" name=""/>
        <dsp:cNvSpPr/>
      </dsp:nvSpPr>
      <dsp:spPr>
        <a:xfrm>
          <a:off x="1411023" y="2861848"/>
          <a:ext cx="955223" cy="82305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8C757-72E1-4F41-89F1-D7D0E57302BC}">
      <dsp:nvSpPr>
        <dsp:cNvPr id="0" name=""/>
        <dsp:cNvSpPr/>
      </dsp:nvSpPr>
      <dsp:spPr>
        <a:xfrm>
          <a:off x="860975" y="3275535"/>
          <a:ext cx="2074755" cy="17949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সংগঠনের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উদ্ভব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GB" sz="2700" kern="1200" dirty="0"/>
        </a:p>
      </dsp:txBody>
      <dsp:txXfrm>
        <a:off x="1204806" y="3572989"/>
        <a:ext cx="1387093" cy="1199998"/>
      </dsp:txXfrm>
    </dsp:sp>
    <dsp:sp modelId="{1BB89616-187C-4401-9C6B-0E5917CDF5C7}">
      <dsp:nvSpPr>
        <dsp:cNvPr id="0" name=""/>
        <dsp:cNvSpPr/>
      </dsp:nvSpPr>
      <dsp:spPr>
        <a:xfrm>
          <a:off x="860975" y="1101518"/>
          <a:ext cx="2074755" cy="17949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সংগঠনের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উদ্ভব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1204806" y="1398972"/>
        <a:ext cx="1387093" cy="1199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CE0BB-325C-4059-911B-A0E1C8D61B2E}">
      <dsp:nvSpPr>
        <dsp:cNvPr id="0" name=""/>
        <dsp:cNvSpPr/>
      </dsp:nvSpPr>
      <dsp:spPr>
        <a:xfrm>
          <a:off x="1833538" y="599626"/>
          <a:ext cx="4757831" cy="4757831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C7E5-027A-4A9D-85D0-776D56721FB9}">
      <dsp:nvSpPr>
        <dsp:cNvPr id="0" name=""/>
        <dsp:cNvSpPr/>
      </dsp:nvSpPr>
      <dsp:spPr>
        <a:xfrm>
          <a:off x="1833538" y="599626"/>
          <a:ext cx="4757831" cy="4757831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2AA19-95ED-47EB-88E7-2F76588D5C3F}">
      <dsp:nvSpPr>
        <dsp:cNvPr id="0" name=""/>
        <dsp:cNvSpPr/>
      </dsp:nvSpPr>
      <dsp:spPr>
        <a:xfrm>
          <a:off x="1833538" y="599626"/>
          <a:ext cx="4757831" cy="4757831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53593-A3E6-4E23-9A01-25C94BF5EB80}">
      <dsp:nvSpPr>
        <dsp:cNvPr id="0" name=""/>
        <dsp:cNvSpPr/>
      </dsp:nvSpPr>
      <dsp:spPr>
        <a:xfrm>
          <a:off x="1833538" y="599626"/>
          <a:ext cx="4757831" cy="4757831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A6075-7862-4E8D-B57A-773DB9630672}">
      <dsp:nvSpPr>
        <dsp:cNvPr id="0" name=""/>
        <dsp:cNvSpPr/>
      </dsp:nvSpPr>
      <dsp:spPr>
        <a:xfrm>
          <a:off x="1833538" y="599626"/>
          <a:ext cx="4757831" cy="4757831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10815-28C8-41AD-B120-6622F5103726}">
      <dsp:nvSpPr>
        <dsp:cNvPr id="0" name=""/>
        <dsp:cNvSpPr/>
      </dsp:nvSpPr>
      <dsp:spPr>
        <a:xfrm>
          <a:off x="1833538" y="599626"/>
          <a:ext cx="4757831" cy="4757831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6F6C8-E6B9-464E-9710-4BB50452B5C3}">
      <dsp:nvSpPr>
        <dsp:cNvPr id="0" name=""/>
        <dsp:cNvSpPr/>
      </dsp:nvSpPr>
      <dsp:spPr>
        <a:xfrm>
          <a:off x="1833538" y="599626"/>
          <a:ext cx="4757831" cy="4757831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2457E-D12D-4A3A-A6CF-C1991E9ABCA6}">
      <dsp:nvSpPr>
        <dsp:cNvPr id="0" name=""/>
        <dsp:cNvSpPr/>
      </dsp:nvSpPr>
      <dsp:spPr>
        <a:xfrm>
          <a:off x="3290980" y="2057067"/>
          <a:ext cx="1842948" cy="1842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আধুনিক</a:t>
          </a:r>
          <a:r>
            <a:rPr lang="en-US" sz="3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r>
            <a:rPr lang="en-US" sz="3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3800" kern="1200" dirty="0"/>
        </a:p>
      </dsp:txBody>
      <dsp:txXfrm>
        <a:off x="3560873" y="2326960"/>
        <a:ext cx="1303162" cy="1303162"/>
      </dsp:txXfrm>
    </dsp:sp>
    <dsp:sp modelId="{80AF0797-31E6-4F33-B76C-ECE7384AE16C}">
      <dsp:nvSpPr>
        <dsp:cNvPr id="0" name=""/>
        <dsp:cNvSpPr/>
      </dsp:nvSpPr>
      <dsp:spPr>
        <a:xfrm>
          <a:off x="3567422" y="1036"/>
          <a:ext cx="1290064" cy="1290064"/>
        </a:xfrm>
        <a:prstGeom prst="ellipse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বিপ্লব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000" kern="1200" dirty="0"/>
        </a:p>
      </dsp:txBody>
      <dsp:txXfrm>
        <a:off x="3756347" y="189961"/>
        <a:ext cx="912214" cy="912214"/>
      </dsp:txXfrm>
    </dsp:sp>
    <dsp:sp modelId="{52703AEC-9EB1-4584-839B-CADE85E0714E}">
      <dsp:nvSpPr>
        <dsp:cNvPr id="0" name=""/>
        <dsp:cNvSpPr/>
      </dsp:nvSpPr>
      <dsp:spPr>
        <a:xfrm>
          <a:off x="5391023" y="879236"/>
          <a:ext cx="1290064" cy="1290064"/>
        </a:xfrm>
        <a:prstGeom prst="ellipse">
          <a:avLst/>
        </a:prstGeom>
        <a:solidFill>
          <a:schemeClr val="accent4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প্রযুক্তির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000" kern="1200" dirty="0"/>
        </a:p>
      </dsp:txBody>
      <dsp:txXfrm>
        <a:off x="5579948" y="1068161"/>
        <a:ext cx="912214" cy="912214"/>
      </dsp:txXfrm>
    </dsp:sp>
    <dsp:sp modelId="{C3833602-9E6F-4297-AEBE-0F2E9CF20D89}">
      <dsp:nvSpPr>
        <dsp:cNvPr id="0" name=""/>
        <dsp:cNvSpPr/>
      </dsp:nvSpPr>
      <dsp:spPr>
        <a:xfrm>
          <a:off x="5841415" y="2852534"/>
          <a:ext cx="1290064" cy="1290064"/>
        </a:xfrm>
        <a:prstGeom prst="ellips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কারখানার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বিকাশ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000" kern="1200" dirty="0"/>
        </a:p>
      </dsp:txBody>
      <dsp:txXfrm>
        <a:off x="6030340" y="3041459"/>
        <a:ext cx="912214" cy="912214"/>
      </dsp:txXfrm>
    </dsp:sp>
    <dsp:sp modelId="{B67C3B96-1C5C-407A-943E-A5BD37E11E1A}">
      <dsp:nvSpPr>
        <dsp:cNvPr id="0" name=""/>
        <dsp:cNvSpPr/>
      </dsp:nvSpPr>
      <dsp:spPr>
        <a:xfrm>
          <a:off x="4579444" y="4434996"/>
          <a:ext cx="1290064" cy="1290064"/>
        </a:xfrm>
        <a:prstGeom prst="ellipse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বৃহদায়তন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বন্টন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প্রচলন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GB" sz="1800" kern="1200" dirty="0"/>
        </a:p>
      </dsp:txBody>
      <dsp:txXfrm>
        <a:off x="4768369" y="4623921"/>
        <a:ext cx="912214" cy="912214"/>
      </dsp:txXfrm>
    </dsp:sp>
    <dsp:sp modelId="{DF21CB25-4C30-4910-8A98-B02EFC1FB83B}">
      <dsp:nvSpPr>
        <dsp:cNvPr id="0" name=""/>
        <dsp:cNvSpPr/>
      </dsp:nvSpPr>
      <dsp:spPr>
        <a:xfrm>
          <a:off x="2555400" y="4434996"/>
          <a:ext cx="1290064" cy="1290064"/>
        </a:xfrm>
        <a:prstGeom prst="ellipse">
          <a:avLst/>
        </a:prstGeom>
        <a:solidFill>
          <a:schemeClr val="accent4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ব্যাংক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বীমা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ব্যবস্থার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সম্প্রসারণ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</a:p>
      </dsp:txBody>
      <dsp:txXfrm>
        <a:off x="2744325" y="4623921"/>
        <a:ext cx="912214" cy="912214"/>
      </dsp:txXfrm>
    </dsp:sp>
    <dsp:sp modelId="{743371EC-AB67-4979-860D-D0DB0250BE3C}">
      <dsp:nvSpPr>
        <dsp:cNvPr id="0" name=""/>
        <dsp:cNvSpPr/>
      </dsp:nvSpPr>
      <dsp:spPr>
        <a:xfrm>
          <a:off x="1293428" y="2852534"/>
          <a:ext cx="1290064" cy="1290064"/>
        </a:xfrm>
        <a:prstGeom prst="ellipse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এটিএম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প্রচলন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482353" y="3041459"/>
        <a:ext cx="912214" cy="912214"/>
      </dsp:txXfrm>
    </dsp:sp>
    <dsp:sp modelId="{50F5E319-C478-482E-B27C-0D368DAD7D32}">
      <dsp:nvSpPr>
        <dsp:cNvPr id="0" name=""/>
        <dsp:cNvSpPr/>
      </dsp:nvSpPr>
      <dsp:spPr>
        <a:xfrm>
          <a:off x="1743821" y="879236"/>
          <a:ext cx="1290064" cy="1290064"/>
        </a:xfrm>
        <a:prstGeom prst="ellips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মোবাইল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ব্যাংকিং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প্রচলন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932746" y="1068161"/>
        <a:ext cx="912214" cy="912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755CB-CC2C-4B21-91A0-DE4D88B9AEF2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CC8F2-483D-4BFE-B9C1-87F39AEC0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46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ADB8-DF46-4238-9987-E5B7A8D05300}" type="datetime1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94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7F9-EBAC-49C0-8252-FCED4EC31BBA}" type="datetime1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0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6AB4-61B6-4A76-8B13-4B8E9ACE277C}" type="datetime1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00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8A4A-5447-41CC-90A1-DEC2207D05ED}" type="datetime1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87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084E-F2DF-4C73-B083-F1AF0E810037}" type="datetime1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60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0015-ED53-4103-B4C8-BBD1391422BB}" type="datetime1">
              <a:rPr lang="en-GB" smtClean="0"/>
              <a:t>23/10/2020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53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D4C0-3E53-43A5-9C0E-6C6A15614EBA}" type="datetime1">
              <a:rPr lang="en-GB" smtClean="0"/>
              <a:t>23/10/2020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68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DE1C-2CF2-45E0-87B6-6CC2734E82C7}" type="datetime1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960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CFD6-BCE5-4DEE-9123-5962D0DAB05C}" type="datetime1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20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594" y="6553199"/>
            <a:ext cx="764406" cy="414324"/>
          </a:xfrm>
        </p:spPr>
        <p:txBody>
          <a:bodyPr/>
          <a:lstStyle/>
          <a:p>
            <a:fld id="{D103A46B-7BD4-4E8F-A72E-4B7C8E106794}" type="datetime1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4846" cy="304801"/>
          </a:xfrm>
        </p:spPr>
        <p:txBody>
          <a:bodyPr/>
          <a:lstStyle/>
          <a:p>
            <a:r>
              <a:rPr lang="en-GB"/>
              <a:t>Md. Rezaul Islam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833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30CA-A1C2-440F-902B-027235D29D89}" type="datetime1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67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BF4A-D4AD-4079-A1C6-A1FA5CC46C3B}" type="datetime1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6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9E44-1777-4EF4-9B2A-F9BB66576EAB}" type="datetime1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43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4C4D-8BDD-4CE8-B99B-A740F0088515}" type="datetime1">
              <a:rPr lang="en-GB" smtClean="0"/>
              <a:t>23/10/2020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19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6435-7021-4900-AEFF-402869C31D00}" type="datetime1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3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01DB-4ED0-434C-B31E-E6A4AFC087DC}" type="datetime1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6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3662-6D95-4DCD-B7B0-2AF6B6DB2F9B}" type="datetime1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12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94EF-2066-4B79-ABBF-6E9F3F634D1E}" type="datetime1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49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C96121-2A0C-4AF3-B808-6822EE2790EA}" type="datetime1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GB"/>
              <a:t>Md. Rezaul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7EB5-1ACB-426F-BF44-8295B45F6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821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sldNum="0" hd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B0EEA-C929-4E1C-A274-C6891877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599" y="6576119"/>
            <a:ext cx="1411550" cy="414324"/>
          </a:xfrm>
        </p:spPr>
        <p:txBody>
          <a:bodyPr/>
          <a:lstStyle/>
          <a:p>
            <a:fld id="{D103A46B-7BD4-4E8F-A72E-4B7C8E106794}" type="datetime1">
              <a:rPr lang="en-GB" smtClean="0"/>
              <a:t>23/10/2020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C78AF-6685-43A2-B8FC-840FDBDC1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60613-673D-4988-A578-D71152B03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1" y="356734"/>
            <a:ext cx="8678097" cy="61964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13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306403E6-29F3-4DE0-A152-EE06339429D2}"/>
              </a:ext>
            </a:extLst>
          </p:cNvPr>
          <p:cNvSpPr/>
          <p:nvPr/>
        </p:nvSpPr>
        <p:spPr>
          <a:xfrm>
            <a:off x="3503035" y="2137202"/>
            <a:ext cx="628726" cy="541731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86E33-0EA7-422B-8884-00C84A73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3988" y="6650838"/>
            <a:ext cx="1162975" cy="414324"/>
          </a:xfrm>
        </p:spPr>
        <p:txBody>
          <a:bodyPr/>
          <a:lstStyle/>
          <a:p>
            <a:fld id="{D103A46B-7BD4-4E8F-A72E-4B7C8E106794}" type="datetime1">
              <a:rPr lang="en-GB" smtClean="0"/>
              <a:t>23/10/2020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903E0-B975-4375-8BE2-557B66AA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30F84E-DC6E-4D11-97AB-7EC26DCA85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150733"/>
              </p:ext>
            </p:extLst>
          </p:nvPr>
        </p:nvGraphicFramePr>
        <p:xfrm>
          <a:off x="852257" y="683570"/>
          <a:ext cx="7611122" cy="617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03EDE2-A959-4B12-8551-9FA746EF1AB1}"/>
              </a:ext>
            </a:extLst>
          </p:cNvPr>
          <p:cNvSpPr txBox="1"/>
          <p:nvPr/>
        </p:nvSpPr>
        <p:spPr>
          <a:xfrm>
            <a:off x="2278602" y="107076"/>
            <a:ext cx="47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মধ্য</a:t>
            </a:r>
            <a:r>
              <a:rPr lang="en-GB" dirty="0"/>
              <a:t> </a:t>
            </a:r>
            <a:r>
              <a:rPr lang="en-GB" dirty="0" err="1"/>
              <a:t>যুগ</a:t>
            </a:r>
            <a:r>
              <a:rPr lang="en-GB" dirty="0"/>
              <a:t> </a:t>
            </a:r>
            <a:r>
              <a:rPr lang="en-GB" dirty="0" err="1"/>
              <a:t>থেকে</a:t>
            </a:r>
            <a:r>
              <a:rPr lang="en-GB" dirty="0"/>
              <a:t> </a:t>
            </a:r>
            <a:r>
              <a:rPr lang="en-GB" dirty="0" err="1"/>
              <a:t>মূলত</a:t>
            </a:r>
            <a:r>
              <a:rPr lang="en-GB" dirty="0"/>
              <a:t> </a:t>
            </a:r>
            <a:r>
              <a:rPr lang="en-GB" dirty="0" err="1"/>
              <a:t>ব্যবসায়ের</a:t>
            </a:r>
            <a:r>
              <a:rPr lang="en-GB" dirty="0"/>
              <a:t> </a:t>
            </a:r>
            <a:r>
              <a:rPr lang="en-GB" dirty="0" err="1"/>
              <a:t>ধারণা</a:t>
            </a:r>
            <a:r>
              <a:rPr lang="en-GB" dirty="0"/>
              <a:t> </a:t>
            </a:r>
            <a:r>
              <a:rPr lang="en-GB" dirty="0" err="1"/>
              <a:t>শুরু</a:t>
            </a:r>
            <a:r>
              <a:rPr lang="en-GB" dirty="0"/>
              <a:t> </a:t>
            </a:r>
            <a:r>
              <a:rPr lang="en-GB" dirty="0" err="1"/>
              <a:t>হয়</a:t>
            </a:r>
            <a:r>
              <a:rPr lang="en-GB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1272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94F68-AD04-4D93-922E-2ED03612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0" y="6650838"/>
            <a:ext cx="1083076" cy="414324"/>
          </a:xfrm>
        </p:spPr>
        <p:txBody>
          <a:bodyPr/>
          <a:lstStyle/>
          <a:p>
            <a:fld id="{D103A46B-7BD4-4E8F-A72E-4B7C8E106794}" type="datetime1">
              <a:rPr lang="en-GB" smtClean="0"/>
              <a:t>23/10/2020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6F538-97A3-45EA-B391-063455F9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  <a:endParaRPr lang="en-GB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95EB5EB-56F2-459D-9B19-EF403670E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002821"/>
              </p:ext>
            </p:extLst>
          </p:nvPr>
        </p:nvGraphicFramePr>
        <p:xfrm>
          <a:off x="359545" y="827103"/>
          <a:ext cx="8424909" cy="5726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57002A5-D3BD-4C60-92A7-3FA7364FFE01}"/>
              </a:ext>
            </a:extLst>
          </p:cNvPr>
          <p:cNvSpPr txBox="1"/>
          <p:nvPr/>
        </p:nvSpPr>
        <p:spPr>
          <a:xfrm>
            <a:off x="2263805" y="304800"/>
            <a:ext cx="541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আধুনিক</a:t>
            </a:r>
            <a:r>
              <a:rPr lang="en-GB" dirty="0"/>
              <a:t> </a:t>
            </a:r>
            <a:r>
              <a:rPr lang="en-GB" dirty="0" err="1"/>
              <a:t>যুগে</a:t>
            </a:r>
            <a:r>
              <a:rPr lang="en-GB" dirty="0"/>
              <a:t> </a:t>
            </a:r>
            <a:r>
              <a:rPr lang="en-GB" dirty="0" err="1"/>
              <a:t>ব্যবসায়</a:t>
            </a:r>
            <a:r>
              <a:rPr lang="en-GB" dirty="0"/>
              <a:t> </a:t>
            </a:r>
            <a:r>
              <a:rPr lang="en-GB" dirty="0" err="1"/>
              <a:t>ধারণা</a:t>
            </a:r>
            <a:r>
              <a:rPr lang="en-GB" dirty="0"/>
              <a:t> </a:t>
            </a:r>
            <a:r>
              <a:rPr lang="en-GB" dirty="0" err="1"/>
              <a:t>ব্যপক</a:t>
            </a:r>
            <a:r>
              <a:rPr lang="en-GB" dirty="0"/>
              <a:t> </a:t>
            </a:r>
            <a:r>
              <a:rPr lang="en-GB" dirty="0" err="1"/>
              <a:t>প্রসার</a:t>
            </a:r>
            <a:r>
              <a:rPr lang="en-GB" dirty="0"/>
              <a:t> </a:t>
            </a:r>
            <a:r>
              <a:rPr lang="en-GB" dirty="0" err="1"/>
              <a:t>লাভ</a:t>
            </a:r>
            <a:r>
              <a:rPr lang="en-GB" dirty="0"/>
              <a:t> </a:t>
            </a:r>
            <a:r>
              <a:rPr lang="en-GB" dirty="0" err="1"/>
              <a:t>করে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0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9AFD8-3A07-4DB7-B091-2A1E2CB7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A46B-7BD4-4E8F-A72E-4B7C8E106794}" type="datetime1">
              <a:rPr lang="en-GB" smtClean="0"/>
              <a:t>23/10/2020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7F8E8-C875-4380-863D-AAAF98F4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A31B7-467A-441B-99A7-12F6E025C226}"/>
              </a:ext>
            </a:extLst>
          </p:cNvPr>
          <p:cNvSpPr txBox="1"/>
          <p:nvPr/>
        </p:nvSpPr>
        <p:spPr>
          <a:xfrm>
            <a:off x="3262393" y="346229"/>
            <a:ext cx="2619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3E075-8591-40DE-89A8-9A25DEE56005}"/>
              </a:ext>
            </a:extLst>
          </p:cNvPr>
          <p:cNvSpPr txBox="1"/>
          <p:nvPr/>
        </p:nvSpPr>
        <p:spPr>
          <a:xfrm>
            <a:off x="1232114" y="2212384"/>
            <a:ext cx="66797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ব্যবসায়-বাণিজ্যকে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</a:p>
        </p:txBody>
      </p:sp>
    </p:spTree>
    <p:extLst>
      <p:ext uri="{BB962C8B-B14F-4D97-AF65-F5344CB8AC3E}">
        <p14:creationId xmlns:p14="http://schemas.microsoft.com/office/powerpoint/2010/main" val="14437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72B10-66FA-4ED0-808E-D52845EAB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A46B-7BD4-4E8F-A72E-4B7C8E106794}" type="datetime1">
              <a:rPr lang="en-GB" smtClean="0"/>
              <a:t>23/10/2020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76F44-25E2-4DF7-9ADD-A8C8A03C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D8CCC-250D-4B7A-A556-37F7A639DFF0}"/>
              </a:ext>
            </a:extLst>
          </p:cNvPr>
          <p:cNvSpPr txBox="1"/>
          <p:nvPr/>
        </p:nvSpPr>
        <p:spPr>
          <a:xfrm>
            <a:off x="2898183" y="472171"/>
            <a:ext cx="33476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4A814-8B24-4B48-B0E0-2BB566D44C89}"/>
              </a:ext>
            </a:extLst>
          </p:cNvPr>
          <p:cNvSpPr txBox="1"/>
          <p:nvPr/>
        </p:nvSpPr>
        <p:spPr>
          <a:xfrm>
            <a:off x="190870" y="5001181"/>
            <a:ext cx="87622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6D65E3-8A77-43A6-8A68-667B9FCC2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1" y="1398013"/>
            <a:ext cx="5948037" cy="35355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0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9B9B9-BF29-4D04-9967-E27792E7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A46B-7BD4-4E8F-A72E-4B7C8E106794}" type="datetime1">
              <a:rPr lang="en-GB" smtClean="0"/>
              <a:t>23/10/2020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A7970-0A8D-42EE-9817-E8CF970E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981CB-5F54-4E71-B1F6-9C74ED887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90" y="1162975"/>
            <a:ext cx="6317272" cy="447177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2243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0A67F-75C7-4713-A4D1-49D72974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1844" y="6650838"/>
            <a:ext cx="1296140" cy="414324"/>
          </a:xfrm>
        </p:spPr>
        <p:txBody>
          <a:bodyPr/>
          <a:lstStyle/>
          <a:p>
            <a:fld id="{D103A46B-7BD4-4E8F-A72E-4B7C8E106794}" type="datetime1">
              <a:rPr lang="en-GB" smtClean="0"/>
              <a:t>23/10/2020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EEE0EC-68D5-47CE-A5C1-D2BAEF87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223F8-7C40-44FB-9348-1B652B527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" y="0"/>
            <a:ext cx="9138081" cy="655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1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>
                <a:lumMod val="75000"/>
                <a:lumOff val="25000"/>
              </a:schemeClr>
            </a:gs>
            <a:gs pos="77000">
              <a:srgbClr val="404849"/>
            </a:gs>
            <a:gs pos="75000">
              <a:schemeClr val="accent5">
                <a:lumMod val="5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15186-71BA-48B3-A49B-3057F6D4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00621" y="6665558"/>
            <a:ext cx="1313895" cy="414324"/>
          </a:xfrm>
        </p:spPr>
        <p:txBody>
          <a:bodyPr/>
          <a:lstStyle/>
          <a:p>
            <a:fld id="{FE815C63-AAD3-4693-A9F1-CEAB7DCB8E8E}" type="datetime1">
              <a:rPr lang="en-GB" smtClean="0"/>
              <a:t>23/10/2020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C0F49-FE87-4E08-8620-8E070C74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C0D99-9542-4688-85DA-EBC1CD2D0F3C}"/>
              </a:ext>
            </a:extLst>
          </p:cNvPr>
          <p:cNvSpPr txBox="1"/>
          <p:nvPr/>
        </p:nvSpPr>
        <p:spPr>
          <a:xfrm>
            <a:off x="875376" y="2003022"/>
            <a:ext cx="7642746" cy="39703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পারবে।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 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করতে পারবে ।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95E0C-E75E-415B-8DCA-B7E6B59A841F}"/>
              </a:ext>
            </a:extLst>
          </p:cNvPr>
          <p:cNvSpPr txBox="1"/>
          <p:nvPr/>
        </p:nvSpPr>
        <p:spPr>
          <a:xfrm>
            <a:off x="3364173" y="174567"/>
            <a:ext cx="2415654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6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6F6FD-927C-434C-AEEF-331DE978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38478" y="6650838"/>
            <a:ext cx="1180730" cy="414324"/>
          </a:xfrm>
        </p:spPr>
        <p:txBody>
          <a:bodyPr/>
          <a:lstStyle/>
          <a:p>
            <a:fld id="{D103A46B-7BD4-4E8F-A72E-4B7C8E106794}" type="datetime1">
              <a:rPr lang="en-GB" smtClean="0"/>
              <a:t>23/10/2020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6CDCE5-6179-423B-A3F7-884BDF73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C8CC0-71F2-4A5B-8052-09BDC76DF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95" y="182855"/>
            <a:ext cx="4613867" cy="25953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74235B-18AD-4C47-B7AE-AF5E652E0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3" y="182854"/>
            <a:ext cx="4203730" cy="25953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D13403-6921-4D5B-A44E-B268ABBC8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38" y="3067623"/>
            <a:ext cx="4708270" cy="234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C831C-0B06-4AD7-9AB9-61029C77AD63}"/>
              </a:ext>
            </a:extLst>
          </p:cNvPr>
          <p:cNvSpPr txBox="1"/>
          <p:nvPr/>
        </p:nvSpPr>
        <p:spPr>
          <a:xfrm>
            <a:off x="1403846" y="5578681"/>
            <a:ext cx="6184498" cy="830997"/>
          </a:xfrm>
          <a:prstGeom prst="rect">
            <a:avLst/>
          </a:prstGeom>
          <a:gradFill>
            <a:gsLst>
              <a:gs pos="58000">
                <a:schemeClr val="accent4">
                  <a:lumMod val="40000"/>
                  <a:lumOff val="60000"/>
                </a:schemeClr>
              </a:gs>
              <a:gs pos="28000">
                <a:schemeClr val="bg2">
                  <a:lumMod val="40000"/>
                  <a:lumOff val="6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</a:p>
        </p:txBody>
      </p:sp>
    </p:spTree>
    <p:extLst>
      <p:ext uri="{BB962C8B-B14F-4D97-AF65-F5344CB8AC3E}">
        <p14:creationId xmlns:p14="http://schemas.microsoft.com/office/powerpoint/2010/main" val="299461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962A5-5D17-4C85-8BD3-D8B3470D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38477" y="6650838"/>
            <a:ext cx="1349406" cy="414324"/>
          </a:xfrm>
        </p:spPr>
        <p:txBody>
          <a:bodyPr/>
          <a:lstStyle/>
          <a:p>
            <a:fld id="{D103A46B-7BD4-4E8F-A72E-4B7C8E106794}" type="datetime1">
              <a:rPr lang="en-GB" smtClean="0"/>
              <a:t>23/10/2020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80B69-F589-4F1D-9D97-08260F98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D7B0-9054-49FF-AD1E-F4D449310547}"/>
              </a:ext>
            </a:extLst>
          </p:cNvPr>
          <p:cNvSpPr txBox="1"/>
          <p:nvPr/>
        </p:nvSpPr>
        <p:spPr>
          <a:xfrm>
            <a:off x="1878330" y="2689198"/>
            <a:ext cx="5387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AF322-81DE-4085-B3D8-88610A43DFE6}"/>
              </a:ext>
            </a:extLst>
          </p:cNvPr>
          <p:cNvSpPr txBox="1"/>
          <p:nvPr/>
        </p:nvSpPr>
        <p:spPr>
          <a:xfrm>
            <a:off x="1447423" y="3796974"/>
            <a:ext cx="696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Introducation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to Business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24F09-4ED2-4B2A-89F7-FD4D795E0979}"/>
              </a:ext>
            </a:extLst>
          </p:cNvPr>
          <p:cNvSpPr txBox="1"/>
          <p:nvPr/>
        </p:nvSpPr>
        <p:spPr>
          <a:xfrm>
            <a:off x="2858973" y="1182544"/>
            <a:ext cx="3426054" cy="646331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err="1"/>
              <a:t>আজকের</a:t>
            </a:r>
            <a:r>
              <a:rPr lang="en-GB" sz="3600" dirty="0"/>
              <a:t> </a:t>
            </a:r>
            <a:r>
              <a:rPr lang="en-GB" sz="3600" dirty="0" err="1"/>
              <a:t>পাঠ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677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DBDE5-D5FC-4C12-8BE0-8B873EA3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5200" y="6563557"/>
            <a:ext cx="1278384" cy="414324"/>
          </a:xfrm>
        </p:spPr>
        <p:txBody>
          <a:bodyPr/>
          <a:lstStyle/>
          <a:p>
            <a:fld id="{D103A46B-7BD4-4E8F-A72E-4B7C8E106794}" type="datetime1">
              <a:rPr lang="en-GB" smtClean="0"/>
              <a:t>23/10/2020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52DE6-BD19-421E-8EDD-54D3DBBF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C7042-697B-488A-B83E-BABE1749E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9" y="656948"/>
            <a:ext cx="3763096" cy="242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2518FA-F4CF-4B3C-98B3-5286DBC89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33" y="656948"/>
            <a:ext cx="4002492" cy="242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378869-4180-41F5-BB16-D92BC18CE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04" y="3313273"/>
            <a:ext cx="3834651" cy="2157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5EE490-E1DB-4ADB-80C2-9E99A451ECD9}"/>
              </a:ext>
            </a:extLst>
          </p:cNvPr>
          <p:cNvSpPr txBox="1"/>
          <p:nvPr/>
        </p:nvSpPr>
        <p:spPr>
          <a:xfrm>
            <a:off x="2894846" y="0"/>
            <a:ext cx="410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8B571C-A704-42CB-981C-2AC3DB7884A2}"/>
              </a:ext>
            </a:extLst>
          </p:cNvPr>
          <p:cNvSpPr txBox="1"/>
          <p:nvPr/>
        </p:nvSpPr>
        <p:spPr>
          <a:xfrm>
            <a:off x="0" y="5470903"/>
            <a:ext cx="8787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26928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AFA78E-65E0-411A-857C-2093BE7A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38478" y="6650838"/>
            <a:ext cx="1136342" cy="414324"/>
          </a:xfrm>
        </p:spPr>
        <p:txBody>
          <a:bodyPr/>
          <a:lstStyle/>
          <a:p>
            <a:fld id="{D103A46B-7BD4-4E8F-A72E-4B7C8E106794}" type="datetime1">
              <a:rPr lang="en-GB" smtClean="0"/>
              <a:t>23/10/2020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0084F-93C2-489F-A97A-A4685F194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6ADCF-F79A-4D6C-8A39-A403ABC2DEDC}"/>
              </a:ext>
            </a:extLst>
          </p:cNvPr>
          <p:cNvSpPr txBox="1"/>
          <p:nvPr/>
        </p:nvSpPr>
        <p:spPr>
          <a:xfrm>
            <a:off x="2472957" y="623513"/>
            <a:ext cx="4198086" cy="830997"/>
          </a:xfrm>
          <a:prstGeom prst="rect">
            <a:avLst/>
          </a:prstGeom>
          <a:gradFill>
            <a:gsLst>
              <a:gs pos="38000">
                <a:schemeClr val="accent4">
                  <a:lumMod val="60000"/>
                  <a:lumOff val="40000"/>
                </a:schemeClr>
              </a:gs>
              <a:gs pos="0">
                <a:schemeClr val="accent6">
                  <a:tint val="64000"/>
                  <a:lumMod val="118000"/>
                </a:schemeClr>
              </a:gs>
              <a:gs pos="85000">
                <a:schemeClr val="accent6">
                  <a:tint val="92000"/>
                  <a:alpha val="100000"/>
                  <a:lumMod val="11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514C5-6C13-4F06-BE1B-676C41DDC0FF}"/>
              </a:ext>
            </a:extLst>
          </p:cNvPr>
          <p:cNvSpPr txBox="1"/>
          <p:nvPr/>
        </p:nvSpPr>
        <p:spPr>
          <a:xfrm>
            <a:off x="418454" y="5287505"/>
            <a:ext cx="830709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আশে-পাশের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26A562-42E6-4E6B-97AD-8E8C99962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6" y="1751037"/>
            <a:ext cx="5940148" cy="3341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70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212FF-E268-4118-8168-E45CBA35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3110" y="6574971"/>
            <a:ext cx="1716833" cy="414324"/>
          </a:xfrm>
        </p:spPr>
        <p:txBody>
          <a:bodyPr/>
          <a:lstStyle/>
          <a:p>
            <a:fld id="{D103A46B-7BD4-4E8F-A72E-4B7C8E106794}" type="datetime1">
              <a:rPr lang="en-GB" smtClean="0"/>
              <a:t>23/10/2020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835B64-FF86-444E-A66E-3456CEF6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B359D-DF11-4D42-8838-CC31B02644EF}"/>
              </a:ext>
            </a:extLst>
          </p:cNvPr>
          <p:cNvSpPr txBox="1"/>
          <p:nvPr/>
        </p:nvSpPr>
        <p:spPr>
          <a:xfrm>
            <a:off x="521760" y="644282"/>
            <a:ext cx="755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BD704C7-FDCA-4046-8E9E-A48316B63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205080"/>
              </p:ext>
            </p:extLst>
          </p:nvPr>
        </p:nvGraphicFramePr>
        <p:xfrm>
          <a:off x="1048139" y="20594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379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EE081-7734-4F33-851A-BD74A7E3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40823" y="6650838"/>
            <a:ext cx="1074198" cy="414324"/>
          </a:xfrm>
        </p:spPr>
        <p:txBody>
          <a:bodyPr/>
          <a:lstStyle/>
          <a:p>
            <a:fld id="{D103A46B-7BD4-4E8F-A72E-4B7C8E106794}" type="datetime1">
              <a:rPr lang="en-GB" smtClean="0"/>
              <a:t>23/10/2020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57362-A74B-4164-8132-3CBE6307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Md. Rezaul Islam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10A623-7D8E-4AA3-8883-BE64C1D57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256433"/>
              </p:ext>
            </p:extLst>
          </p:nvPr>
        </p:nvGraphicFramePr>
        <p:xfrm>
          <a:off x="656948" y="1108066"/>
          <a:ext cx="7865615" cy="5403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E3BA62-62D3-414C-8707-20D3C00547E1}"/>
              </a:ext>
            </a:extLst>
          </p:cNvPr>
          <p:cNvSpPr txBox="1"/>
          <p:nvPr/>
        </p:nvSpPr>
        <p:spPr>
          <a:xfrm>
            <a:off x="1216241" y="346228"/>
            <a:ext cx="653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প্রাচীন</a:t>
            </a:r>
            <a:r>
              <a:rPr lang="en-GB" dirty="0"/>
              <a:t> </a:t>
            </a:r>
            <a:r>
              <a:rPr lang="en-GB" dirty="0" err="1"/>
              <a:t>যুগে</a:t>
            </a:r>
            <a:r>
              <a:rPr lang="en-GB" dirty="0"/>
              <a:t> </a:t>
            </a:r>
            <a:r>
              <a:rPr lang="en-GB" dirty="0" err="1"/>
              <a:t>মানুষ</a:t>
            </a:r>
            <a:r>
              <a:rPr lang="en-GB" dirty="0"/>
              <a:t> </a:t>
            </a:r>
            <a:r>
              <a:rPr lang="en-GB" dirty="0" err="1"/>
              <a:t>জীবিকা</a:t>
            </a:r>
            <a:r>
              <a:rPr lang="en-GB" dirty="0"/>
              <a:t> </a:t>
            </a:r>
            <a:r>
              <a:rPr lang="en-GB" dirty="0" err="1"/>
              <a:t>নির্বাহের</a:t>
            </a:r>
            <a:r>
              <a:rPr lang="en-GB" dirty="0"/>
              <a:t> </a:t>
            </a:r>
            <a:r>
              <a:rPr lang="en-GB" dirty="0" err="1"/>
              <a:t>জন্য</a:t>
            </a:r>
            <a:r>
              <a:rPr lang="en-GB" dirty="0"/>
              <a:t> </a:t>
            </a:r>
            <a:r>
              <a:rPr lang="en-GB" dirty="0" err="1"/>
              <a:t>নিন্মুক্ত</a:t>
            </a:r>
            <a:r>
              <a:rPr lang="en-GB" dirty="0"/>
              <a:t> </a:t>
            </a:r>
            <a:r>
              <a:rPr lang="en-GB" dirty="0" err="1"/>
              <a:t>কাজগুলো</a:t>
            </a:r>
            <a:r>
              <a:rPr lang="en-GB" dirty="0"/>
              <a:t> </a:t>
            </a:r>
            <a:r>
              <a:rPr lang="en-GB" dirty="0" err="1"/>
              <a:t>করত</a:t>
            </a:r>
            <a:r>
              <a:rPr lang="en-GB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520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202</TotalTime>
  <Words>310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REZAUL ISLAM</dc:creator>
  <cp:lastModifiedBy>MD. REZAUL ISLAM</cp:lastModifiedBy>
  <cp:revision>23</cp:revision>
  <dcterms:created xsi:type="dcterms:W3CDTF">2020-10-23T13:06:30Z</dcterms:created>
  <dcterms:modified xsi:type="dcterms:W3CDTF">2020-10-23T16:28:32Z</dcterms:modified>
</cp:coreProperties>
</file>