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4F88A2-E74B-4542-B821-7CAA18B9DEF3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A03B1E-3F35-4B62-B14C-CAF44F274F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4F88A2-E74B-4542-B821-7CAA18B9DEF3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A03B1E-3F35-4B62-B14C-CAF44F274F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4F88A2-E74B-4542-B821-7CAA18B9DEF3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A03B1E-3F35-4B62-B14C-CAF44F274F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4F88A2-E74B-4542-B821-7CAA18B9DEF3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A03B1E-3F35-4B62-B14C-CAF44F274F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4F88A2-E74B-4542-B821-7CAA18B9DEF3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A03B1E-3F35-4B62-B14C-CAF44F274F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4F88A2-E74B-4542-B821-7CAA18B9DEF3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A03B1E-3F35-4B62-B14C-CAF44F274F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4F88A2-E74B-4542-B821-7CAA18B9DEF3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A03B1E-3F35-4B62-B14C-CAF44F274F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4F88A2-E74B-4542-B821-7CAA18B9DEF3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A03B1E-3F35-4B62-B14C-CAF44F274F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4F88A2-E74B-4542-B821-7CAA18B9DEF3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A03B1E-3F35-4B62-B14C-CAF44F274F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4F88A2-E74B-4542-B821-7CAA18B9DEF3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5A03B1E-3F35-4B62-B14C-CAF44F274F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C14F88A2-E74B-4542-B821-7CAA18B9DEF3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25A03B1E-3F35-4B62-B14C-CAF44F274F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14F88A2-E74B-4542-B821-7CAA18B9DEF3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25A03B1E-3F35-4B62-B14C-CAF44F274F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Desktop\photo-1444930694458-01babf71870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219200"/>
            <a:ext cx="7905750" cy="4762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3276600" y="482025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WELCOME</a:t>
            </a:r>
            <a:endParaRPr lang="en-US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1"/>
            <a:ext cx="8458200" cy="114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4" descr="C:\Users\DELL\Desktop\maxresdefaul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752600"/>
            <a:ext cx="8627533" cy="4953000"/>
          </a:xfrm>
          <a:prstGeom prst="rect">
            <a:avLst/>
          </a:prstGeom>
          <a:noFill/>
        </p:spPr>
      </p:pic>
      <p:sp>
        <p:nvSpPr>
          <p:cNvPr id="6" name="L-Shape 5"/>
          <p:cNvSpPr/>
          <p:nvPr/>
        </p:nvSpPr>
        <p:spPr>
          <a:xfrm>
            <a:off x="6559060" y="4447736"/>
            <a:ext cx="1114864" cy="1044524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</a:rPr>
              <a:t>44 yards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2452" y="414996"/>
            <a:ext cx="8686800" cy="114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4" descr="C:\Users\DELL\Desktop\maxresdefaul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752600"/>
            <a:ext cx="8627533" cy="4953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228600"/>
            <a:ext cx="6248400" cy="1371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4" descr="C:\Users\DELL\Desktop\maxresdefaul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905000"/>
            <a:ext cx="8991600" cy="4800600"/>
          </a:xfrm>
          <a:prstGeom prst="rect">
            <a:avLst/>
          </a:prstGeom>
          <a:noFill/>
        </p:spPr>
      </p:pic>
      <p:pic>
        <p:nvPicPr>
          <p:cNvPr id="6147" name="Picture 3" descr="C:\Users\DELL\Desktop\yellow-flag-corner-football-field-white-line-marking-sports-players-place-kick-soccer-ball-1465824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32973" y="76200"/>
            <a:ext cx="2482427" cy="16268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577" y="152400"/>
            <a:ext cx="8670823" cy="114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3" descr="C:\Users\DELL\Desktop\yellow-flag-corner-football-field-white-line-marking-sports-players-place-kick-soccer-ball-1465824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371599"/>
            <a:ext cx="8412489" cy="52578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"/>
            <a:ext cx="8493369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DELL\Desktop\80436874-soccer-ball-on-green-field-in-front-of-goal-post-association-football-ball-against-soccer-stadium-b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800151"/>
            <a:ext cx="8534400" cy="47530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/>
          <p:cNvSpPr/>
          <p:nvPr/>
        </p:nvSpPr>
        <p:spPr>
          <a:xfrm>
            <a:off x="2133600" y="4267200"/>
            <a:ext cx="4953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8 yards</a:t>
            </a:r>
            <a:endParaRPr lang="en-US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763000" cy="83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Users\DELL\Desktop\47602800-white-circle-line-at-center-of-football-pitc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371600"/>
            <a:ext cx="8499176" cy="541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/>
          <p:cNvSpPr/>
          <p:nvPr/>
        </p:nvSpPr>
        <p:spPr>
          <a:xfrm>
            <a:off x="4800600" y="2438400"/>
            <a:ext cx="3581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10 yards radius</a:t>
            </a:r>
            <a:endParaRPr lang="en-US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Downloads\2A5K0P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870567"/>
            <a:ext cx="4343400" cy="3606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DELL\Downloads\G5RG2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819400"/>
            <a:ext cx="4419600" cy="3666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-47625"/>
            <a:ext cx="8458199" cy="2867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DELL\Desktop\file-20180606-137309-srpo3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752600"/>
            <a:ext cx="8534400" cy="5105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57200"/>
            <a:ext cx="8229600" cy="10001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57200"/>
            <a:ext cx="8077200" cy="6096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81000"/>
            <a:ext cx="8763000" cy="6172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276600"/>
            <a:ext cx="45720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Md.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Amirul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Islam</a:t>
            </a:r>
          </a:p>
          <a:p>
            <a:pPr algn="ctr"/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Teacher </a:t>
            </a:r>
          </a:p>
          <a:p>
            <a:pPr algn="ctr"/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Millennium Scholastic School &amp; College,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Bogra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E-mail: iamirul113@gmail.com</a:t>
            </a:r>
            <a:endParaRPr lang="en-US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4343400" y="321308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Subject: (142)Physical Education &amp; Health</a:t>
            </a:r>
            <a:endParaRPr lang="en-US" sz="2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Class: VIII</a:t>
            </a:r>
          </a:p>
          <a:p>
            <a:pPr algn="ctr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Chapter:  Five</a:t>
            </a:r>
          </a:p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Heading: Sports for Life</a:t>
            </a:r>
          </a:p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Topic: Foot Ball </a:t>
            </a:r>
          </a:p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Date: 01.10.2020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C:\Users\MY\Desktop\20200818_1244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486576"/>
            <a:ext cx="1307213" cy="16376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0" name="Straight Arrow Connector 9"/>
          <p:cNvCxnSpPr/>
          <p:nvPr/>
        </p:nvCxnSpPr>
        <p:spPr>
          <a:xfrm rot="5400000">
            <a:off x="2862398" y="4800600"/>
            <a:ext cx="3200400" cy="1588"/>
          </a:xfrm>
          <a:prstGeom prst="straightConnector1">
            <a:avLst/>
          </a:prstGeom>
          <a:ln>
            <a:headEnd type="arrow"/>
            <a:tailEnd type="arrow"/>
          </a:ln>
          <a:effectLst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048000" y="304800"/>
            <a:ext cx="36576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INTRODUCING</a:t>
            </a:r>
            <a:endParaRPr lang="en-US" sz="3200" b="1" dirty="0"/>
          </a:p>
        </p:txBody>
      </p:sp>
      <p:pic>
        <p:nvPicPr>
          <p:cNvPr id="1026" name="Picture 2" descr="C:\Users\DELL\Desktop\new 666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447800"/>
            <a:ext cx="1614487" cy="16144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304800"/>
            <a:ext cx="8949708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1135"/>
            <a:ext cx="8534400" cy="6508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77836"/>
            <a:ext cx="8839200" cy="6703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228600"/>
            <a:ext cx="8839200" cy="632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ELL\Desktop\New folder\photo-1552667466-07770ae110d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81400"/>
            <a:ext cx="9144000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657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0" y="0"/>
            <a:ext cx="3124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HOME WORK</a:t>
            </a:r>
            <a:endParaRPr lang="en-US" sz="4000" dirty="0"/>
          </a:p>
        </p:txBody>
      </p:sp>
      <p:sp>
        <p:nvSpPr>
          <p:cNvPr id="9" name="Rectangle 8"/>
          <p:cNvSpPr/>
          <p:nvPr/>
        </p:nvSpPr>
        <p:spPr>
          <a:xfrm>
            <a:off x="0" y="3505200"/>
            <a:ext cx="9144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Write an assignment on Football</a:t>
            </a:r>
            <a:endParaRPr lang="en-US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ELL\Desktop\New folder\204-2047448_photography-picture-frame-rectangle-transparent-background-transparent-lea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9053896" cy="6285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743200" y="327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76600" y="3025914"/>
            <a:ext cx="29700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THANK YOU</a:t>
            </a:r>
            <a:endParaRPr lang="en-US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LL\Desktop\maradona_trans_NvBQzQNjv4BqBEdTsT8L9lhW1fU5-6TglxWkIJQrTDLH7PKk7VOxxY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676400"/>
            <a:ext cx="2971800" cy="4080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DELL\Desktop\pele_maradona_orig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1676400"/>
            <a:ext cx="5362015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581400" y="5801380"/>
            <a:ext cx="3409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What are these?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971800" y="609600"/>
            <a:ext cx="3828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Look at the pictures!</a:t>
            </a:r>
            <a:endParaRPr lang="en-US" sz="3200" b="1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DELL\Desktop\soccer-football-field-formation-vector-600w-17124655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199" y="457200"/>
            <a:ext cx="693420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7" name="Picture 3" descr="C:\Users\DELL\Desktop\New folder\fifa-world-cu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-76199"/>
            <a:ext cx="22860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Picture 4" descr="C:\Users\DELL\Desktop\1140735_1140735_lionel-messi-barcelona-borussia-dortmund-2019-768x5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438400"/>
            <a:ext cx="9144000" cy="434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0" y="-762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 smtClean="0"/>
              <a:t>Todays</a:t>
            </a:r>
            <a:r>
              <a:rPr lang="en-US" sz="3600" b="1" u="sng" dirty="0" smtClean="0"/>
              <a:t> Topic Is Foot Ball Game…</a:t>
            </a:r>
            <a:endParaRPr lang="en-US" sz="2800" b="1" u="sng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9012"/>
            <a:ext cx="6019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By the end of this topic, we will able to :</a:t>
            </a:r>
            <a:endParaRPr lang="bn-BD" sz="3600" b="1" dirty="0" smtClean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1. Talk about the Foot ball game.</a:t>
            </a:r>
          </a:p>
          <a:p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2. Describe the rules of game</a:t>
            </a:r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3. Explain the technique</a:t>
            </a:r>
          </a:p>
          <a:p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4. Practice obeying the rules of Foot ball</a:t>
            </a:r>
          </a:p>
          <a:p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5. Skillful to participate in the game</a:t>
            </a:r>
            <a:endParaRPr lang="en-US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457200" y="1066800"/>
            <a:ext cx="42611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3399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LEARNING OUT COMES…..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0"/>
            <a:ext cx="8404883" cy="4238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70154"/>
            <a:ext cx="8763000" cy="655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838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2" name="Picture 4" descr="C:\Users\DELL\Desktop\Pitch-Marker-lim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295400"/>
            <a:ext cx="4114800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3" name="Picture 5" descr="C:\Users\DELL\Desktop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3886200"/>
            <a:ext cx="4038600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5" name="Picture 7" descr="C:\Users\DELL\Desktop\maxresdefaul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1295400"/>
            <a:ext cx="4343400" cy="548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04800"/>
            <a:ext cx="7772400" cy="838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 descr="C:\Users\DELL\Desktop\maxresdefaul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752600"/>
            <a:ext cx="8627533" cy="4953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7190936" y="4267200"/>
            <a:ext cx="53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rgbClr val="FFFF00"/>
                </a:solidFill>
              </a:rPr>
              <a:t>20 yards</a:t>
            </a:r>
            <a:endParaRPr lang="en-US" sz="9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417</TotalTime>
  <Words>131</Words>
  <Application>Microsoft Office PowerPoint</Application>
  <PresentationFormat>On-screen Show (4:3)</PresentationFormat>
  <Paragraphs>29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Metro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DELL</cp:lastModifiedBy>
  <cp:revision>131</cp:revision>
  <dcterms:created xsi:type="dcterms:W3CDTF">2020-10-16T03:25:31Z</dcterms:created>
  <dcterms:modified xsi:type="dcterms:W3CDTF">2020-10-21T06:18:49Z</dcterms:modified>
</cp:coreProperties>
</file>