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3" r:id="rId4"/>
    <p:sldId id="267" r:id="rId5"/>
    <p:sldId id="266" r:id="rId6"/>
    <p:sldId id="265" r:id="rId7"/>
    <p:sldId id="256" r:id="rId8"/>
    <p:sldId id="257" r:id="rId9"/>
    <p:sldId id="258" r:id="rId10"/>
    <p:sldId id="259" r:id="rId11"/>
    <p:sldId id="260" r:id="rId12"/>
    <p:sldId id="279" r:id="rId13"/>
    <p:sldId id="277" r:id="rId14"/>
    <p:sldId id="278" r:id="rId15"/>
    <p:sldId id="261" r:id="rId16"/>
    <p:sldId id="280" r:id="rId17"/>
    <p:sldId id="262" r:id="rId18"/>
    <p:sldId id="263" r:id="rId19"/>
    <p:sldId id="264" r:id="rId20"/>
    <p:sldId id="276" r:id="rId21"/>
    <p:sldId id="268" r:id="rId22"/>
    <p:sldId id="272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8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4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8901-13B2-448B-98F6-C9A1042450E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B34D-934B-4357-BF48-306B16E8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55" y="209233"/>
            <a:ext cx="614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6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8442" y="247076"/>
            <a:ext cx="410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80" y="2345635"/>
            <a:ext cx="5238545" cy="34436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flat" dir="t"/>
          </a:scene3d>
          <a:sp3d prstMaterial="softEdge"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8" y="2345635"/>
            <a:ext cx="5111402" cy="34436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flat" dir="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102282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935" y="605307"/>
            <a:ext cx="26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492" y="2228046"/>
            <a:ext cx="5389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উচ্চাশা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5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24" y="2276061"/>
            <a:ext cx="4966082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7" y="2276061"/>
            <a:ext cx="4743055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5847" y="304187"/>
            <a:ext cx="3070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5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" b="4469"/>
          <a:stretch/>
        </p:blipFill>
        <p:spPr>
          <a:xfrm>
            <a:off x="6307948" y="2398643"/>
            <a:ext cx="5284151" cy="356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" y="2398643"/>
            <a:ext cx="5132057" cy="36774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51483" y="501133"/>
            <a:ext cx="39950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উচ্চাশা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1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2" y="1946609"/>
            <a:ext cx="7845287" cy="4353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1672" y="557405"/>
            <a:ext cx="360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6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569" y="186798"/>
            <a:ext cx="4133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7" y="2107095"/>
            <a:ext cx="5168347" cy="3902765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63500" dir="5400000" algn="ctr" rotWithShape="0">
              <a:srgbClr val="000000">
                <a:alpha val="92000"/>
              </a:srgbClr>
            </a:outerShdw>
          </a:effectLst>
          <a:scene3d>
            <a:camera prst="orthographicFront"/>
            <a:lightRig rig="flat" dir="t"/>
          </a:scene3d>
          <a:sp3d prstMaterial="softEdge"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0" y="2107095"/>
            <a:ext cx="4783628" cy="39027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flat" dir="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240187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7333" y="257578"/>
            <a:ext cx="4701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070" y="2048709"/>
            <a:ext cx="10246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পাওয়া,ক্লান্তি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বিরক্তিবোধ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দীর্ঘক্ষন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হয়েছে।যথাঃ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দীর্ঘক্ষন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181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532" y="1004552"/>
            <a:ext cx="7250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যায়।যথা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১)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বস্তুনিষ্ঠ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২)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ব্যক্তিনিষ্ঠ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0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622" y="579549"/>
            <a:ext cx="8165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দুভাগে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যায়।যথাঃ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9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739" y="463640"/>
            <a:ext cx="103499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কর্মানুসূচি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কার্য-বিরতির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ক)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কর্মঘন্টা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খ)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কর্ম-বিরতি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গ)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পালাক্রমিক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কর্ম-পূনর্বিন্যাস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1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324" y="417207"/>
            <a:ext cx="4111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45" y="1341890"/>
            <a:ext cx="1743008" cy="1761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14" y="1341891"/>
            <a:ext cx="1761917" cy="1761917"/>
          </a:xfrm>
          <a:prstGeom prst="rect">
            <a:avLst/>
          </a:prstGeom>
          <a:scene3d>
            <a:camera prst="orthographicFront"/>
            <a:lightRig rig="flat" dir="t"/>
          </a:scene3d>
          <a:sp3d prstMaterial="softEdge"/>
        </p:spPr>
      </p:pic>
      <p:sp>
        <p:nvSpPr>
          <p:cNvPr id="5" name="TextBox 2"/>
          <p:cNvSpPr txBox="1"/>
          <p:nvPr/>
        </p:nvSpPr>
        <p:spPr>
          <a:xfrm>
            <a:off x="1023870" y="3157801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মোছাঃমাকছুদা বেগম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প্রভাষক(মনোবিজ্ঞান)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সাঘাটা পাইলট বালিকা উচ্চ বিদ্যালয় ও কলেজ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সাঘাটা ,গাইবান্ধা।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7617854" y="3220674"/>
            <a:ext cx="3962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বিষয়ঃমনোবিজ্ঞান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অধ্যায়ঃপঞ্চম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44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558" y="440177"/>
            <a:ext cx="384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20" y="2266682"/>
            <a:ext cx="4816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লক্ষনগুলো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236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846" y="396909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3065172"/>
            <a:ext cx="9156879" cy="3792828"/>
          </a:xfrm>
          <a:prstGeom prst="rect">
            <a:avLst/>
          </a:prstGeom>
          <a:scene3d>
            <a:camera prst="orthographicFront"/>
            <a:lightRig rig="flat" dir="t"/>
          </a:scene3d>
          <a:sp3d prstMaterial="softEdge"/>
        </p:spPr>
      </p:pic>
      <p:sp>
        <p:nvSpPr>
          <p:cNvPr id="4" name="TextBox 3"/>
          <p:cNvSpPr txBox="1"/>
          <p:nvPr/>
        </p:nvSpPr>
        <p:spPr>
          <a:xfrm>
            <a:off x="1126901" y="1571222"/>
            <a:ext cx="9813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করো,বাসায়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785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93" y="346609"/>
            <a:ext cx="645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5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946" y="392471"/>
            <a:ext cx="5514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3129566"/>
            <a:ext cx="5386186" cy="333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4202" y="2053406"/>
            <a:ext cx="8318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9270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862" y="317836"/>
            <a:ext cx="5362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6" y="3232596"/>
            <a:ext cx="8796271" cy="3625403"/>
          </a:xfrm>
          <a:prstGeom prst="rect">
            <a:avLst/>
          </a:prstGeom>
          <a:scene3d>
            <a:camera prst="orthographicFront"/>
            <a:lightRig rig="flat" dir="t"/>
          </a:scene3d>
          <a:sp3d prstMaterial="softEdge"/>
        </p:spPr>
      </p:pic>
      <p:sp>
        <p:nvSpPr>
          <p:cNvPr id="4" name="TextBox 3"/>
          <p:cNvSpPr txBox="1"/>
          <p:nvPr/>
        </p:nvSpPr>
        <p:spPr>
          <a:xfrm>
            <a:off x="1751526" y="1688253"/>
            <a:ext cx="964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63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4118" y="257578"/>
            <a:ext cx="3400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7" y="2841674"/>
            <a:ext cx="8018583" cy="4016326"/>
          </a:xfrm>
          <a:prstGeom prst="rect">
            <a:avLst/>
          </a:prstGeom>
          <a:scene3d>
            <a:camera prst="orthographicFront"/>
            <a:lightRig rig="flat" dir="t"/>
          </a:scene3d>
          <a:sp3d prstMaterial="softEdge"/>
        </p:spPr>
      </p:pic>
      <p:sp>
        <p:nvSpPr>
          <p:cNvPr id="4" name="TextBox 3"/>
          <p:cNvSpPr txBox="1"/>
          <p:nvPr/>
        </p:nvSpPr>
        <p:spPr>
          <a:xfrm>
            <a:off x="2846231" y="1765070"/>
            <a:ext cx="7225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7219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্বামী ও স্ত্রী দু'জন এর মাঝে মধুর ঝগড়া 😍😍😍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9982" y="1280160"/>
            <a:ext cx="7680960" cy="4468251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489982" y="29824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চলো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ভিডিও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দেখি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4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615484" y="50212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পাঠের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310" y="1950291"/>
            <a:ext cx="841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16" y="3275350"/>
            <a:ext cx="2976026" cy="34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3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397" y="674400"/>
            <a:ext cx="8165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397" y="2536448"/>
            <a:ext cx="8693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কর্মভার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নিরসনের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5245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17" y="472092"/>
            <a:ext cx="772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চাপমূলক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বৈশিষ্ট্যাবলীঃ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52" y="1532890"/>
            <a:ext cx="560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19" y="2832527"/>
            <a:ext cx="1068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হতাশাগ্রস্ত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দুশ্চিন্তা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167" y="4723915"/>
            <a:ext cx="10863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ফারনাল্ড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ফারনাল্ড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পরিতৃপ্তিতে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উপযোজন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হতাশাগ্রস্ত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7978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865" y="1691960"/>
            <a:ext cx="2617631" cy="1455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6418105" y="1314448"/>
            <a:ext cx="2326650" cy="2210335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5144304" y="-3730045"/>
            <a:ext cx="682580" cy="12041746"/>
          </a:xfrm>
          <a:prstGeom prst="mathMin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gonal Stripe 7"/>
          <p:cNvSpPr/>
          <p:nvPr/>
        </p:nvSpPr>
        <p:spPr>
          <a:xfrm>
            <a:off x="5826884" y="999724"/>
            <a:ext cx="1294327" cy="692236"/>
          </a:xfrm>
          <a:prstGeom prst="diagStripe">
            <a:avLst>
              <a:gd name="adj" fmla="val 890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767723" y="2342344"/>
            <a:ext cx="379926" cy="7727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5982" y="4133365"/>
            <a:ext cx="11180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অনতিক্রম্য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FACC1-464C-4AC8-9FBD-5FEF950E6785}"/>
              </a:ext>
            </a:extLst>
          </p:cNvPr>
          <p:cNvSpPr txBox="1"/>
          <p:nvPr/>
        </p:nvSpPr>
        <p:spPr>
          <a:xfrm>
            <a:off x="7023209" y="620730"/>
            <a:ext cx="320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3060F-9C98-4520-B867-A62B6EACC206}"/>
              </a:ext>
            </a:extLst>
          </p:cNvPr>
          <p:cNvSpPr txBox="1"/>
          <p:nvPr/>
        </p:nvSpPr>
        <p:spPr>
          <a:xfrm>
            <a:off x="7219684" y="2068487"/>
            <a:ext cx="140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anose="02000000000000000000"/>
              </a:rPr>
              <a:t>ব্যক্তি</a:t>
            </a:r>
            <a:endParaRPr lang="en-US" b="1" dirty="0"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44FD8-C1ED-4AA7-8A75-0A83050500A9}"/>
              </a:ext>
            </a:extLst>
          </p:cNvPr>
          <p:cNvSpPr txBox="1"/>
          <p:nvPr/>
        </p:nvSpPr>
        <p:spPr>
          <a:xfrm>
            <a:off x="3498574" y="2253153"/>
            <a:ext cx="82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/>
              </a:rPr>
              <a:t>লক্ষ্য</a:t>
            </a:r>
            <a:endParaRPr lang="en-US" sz="24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73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490" y="388231"/>
            <a:ext cx="733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507" y="1820617"/>
            <a:ext cx="92341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অসহায়ত্ব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হয়।হতাশার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যায়।যেমন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১)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২)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৩)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318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049" y="235141"/>
            <a:ext cx="534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0" y="2464905"/>
            <a:ext cx="4549788" cy="3429000"/>
          </a:xfrm>
          <a:prstGeom prst="rect">
            <a:avLst/>
          </a:prstGeom>
          <a:effectLst>
            <a:glow rad="190500">
              <a:schemeClr val="bg2">
                <a:alpha val="96000"/>
              </a:schemeClr>
            </a:glow>
            <a:outerShdw blurRad="88900" dist="101600" dir="7200000" sx="83000" sy="83000" algn="ctr" rotWithShape="0">
              <a:srgbClr val="000000"/>
            </a:outerShdw>
          </a:effectLst>
          <a:scene3d>
            <a:camera prst="orthographicFront"/>
            <a:lightRig rig="flat" dir="t"/>
          </a:scene3d>
          <a:sp3d extrusionH="76200" prstMaterial="softEdge">
            <a:extrusionClr>
              <a:schemeClr val="bg2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2464905"/>
            <a:ext cx="4435185" cy="3429000"/>
          </a:xfrm>
          <a:prstGeom prst="rect">
            <a:avLst/>
          </a:prstGeom>
          <a:effectLst>
            <a:glow rad="63500">
              <a:schemeClr val="bg2">
                <a:alpha val="40000"/>
              </a:schemeClr>
            </a:glow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flat" dir="t"/>
          </a:scene3d>
          <a:sp3d prstMaterial="softEdge">
            <a:bevelT/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7791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488</Words>
  <Application>Microsoft Office PowerPoint</Application>
  <PresentationFormat>Widescreen</PresentationFormat>
  <Paragraphs>87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Maksuda Begum</cp:lastModifiedBy>
  <cp:revision>36</cp:revision>
  <dcterms:created xsi:type="dcterms:W3CDTF">2020-10-20T07:45:08Z</dcterms:created>
  <dcterms:modified xsi:type="dcterms:W3CDTF">2020-10-23T09:38:29Z</dcterms:modified>
</cp:coreProperties>
</file>