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317" r:id="rId3"/>
    <p:sldId id="323" r:id="rId4"/>
    <p:sldId id="318" r:id="rId5"/>
    <p:sldId id="257" r:id="rId6"/>
    <p:sldId id="322" r:id="rId7"/>
    <p:sldId id="319" r:id="rId8"/>
    <p:sldId id="320" r:id="rId9"/>
    <p:sldId id="32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 sattar" initials="ms" lastIdx="1" clrIdx="0">
    <p:extLst>
      <p:ext uri="{19B8F6BF-5375-455C-9EA6-DF929625EA0E}">
        <p15:presenceInfo xmlns:p15="http://schemas.microsoft.com/office/powerpoint/2012/main" userId="969d51f01860a4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9FC"/>
    <a:srgbClr val="385D8A"/>
    <a:srgbClr val="FF0000"/>
    <a:srgbClr val="FF3399"/>
    <a:srgbClr val="7B54EA"/>
    <a:srgbClr val="63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2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1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94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5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12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68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0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3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2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3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2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2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6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06271-649C-4474-97EF-271A408314E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AF7F53-57BC-40E2-85C4-3E8C3734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keem_Noor-ud-Di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S2-ADK_Airbus_A310-324_Biman_Bangladesh_Airlines_Lining_Up_at_Runway_14_(9548280596).jpg" TargetMode="External"/><Relationship Id="rId3" Type="http://schemas.openxmlformats.org/officeDocument/2006/relationships/hyperlink" Target="https://www.shutterstock.com/search/taka" TargetMode="External"/><Relationship Id="rId7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vimeo.com/118808067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3D5201-58EA-433A-B18A-0BF05035DD3E}"/>
              </a:ext>
            </a:extLst>
          </p:cNvPr>
          <p:cNvSpPr/>
          <p:nvPr/>
        </p:nvSpPr>
        <p:spPr>
          <a:xfrm>
            <a:off x="48769" y="24384"/>
            <a:ext cx="12487274" cy="7258050"/>
          </a:xfrm>
          <a:prstGeom prst="rect">
            <a:avLst/>
          </a:prstGeom>
          <a:solidFill>
            <a:srgbClr val="F6F9FC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D56CB-E1B3-4158-BF69-0141EF25C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4587" y="2486025"/>
            <a:ext cx="8096249" cy="747956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70BEC8E-9238-4C95-A931-CDA9D946386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14437" y="3233981"/>
            <a:ext cx="92964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মাও</a:t>
            </a:r>
            <a:r>
              <a:rPr lang="en-US" sz="40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b="1" dirty="0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আ: </a:t>
            </a:r>
            <a:r>
              <a:rPr lang="en-US" sz="4000" b="1" dirty="0" err="1">
                <a:solidFill>
                  <a:srgbClr val="002060"/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ছাত্তার</a:t>
            </a:r>
            <a:endParaRPr lang="en-US" sz="4400" b="1" dirty="0">
              <a:solidFill>
                <a:srgbClr val="002060"/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rtl="1">
              <a:tabLst>
                <a:tab pos="228600" algn="l"/>
                <a:tab pos="8572500" algn="l"/>
              </a:tabLst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36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দাসাদি</a:t>
            </a:r>
            <a:r>
              <a:rPr lang="en-US" sz="36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ডি,এস,আই,এস</a:t>
            </a:r>
            <a:r>
              <a:rPr lang="en-US" sz="36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কামিল </a:t>
            </a:r>
            <a:r>
              <a:rPr lang="en-US" sz="36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6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36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চাদঁপুর</a:t>
            </a:r>
            <a:r>
              <a:rPr lang="en-US" sz="36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6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44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981D1925-72DD-41B7-BDF2-C467944F5A00}"/>
              </a:ext>
            </a:extLst>
          </p:cNvPr>
          <p:cNvSpPr/>
          <p:nvPr/>
        </p:nvSpPr>
        <p:spPr>
          <a:xfrm>
            <a:off x="1214437" y="871538"/>
            <a:ext cx="12215814" cy="2362443"/>
          </a:xfrm>
          <a:prstGeom prst="downArrowCallout">
            <a:avLst>
              <a:gd name="adj1" fmla="val 18296"/>
              <a:gd name="adj2" fmla="val 27065"/>
              <a:gd name="adj3" fmla="val 9375"/>
              <a:gd name="adj4" fmla="val 64977"/>
            </a:avLst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7D9387-F073-409E-8227-72311DD598F5}"/>
              </a:ext>
            </a:extLst>
          </p:cNvPr>
          <p:cNvSpPr txBox="1"/>
          <p:nvPr/>
        </p:nvSpPr>
        <p:spPr>
          <a:xfrm>
            <a:off x="8143875" y="2486025"/>
            <a:ext cx="65849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D39162-9504-468E-96B9-8A651F579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24460" y="174975"/>
            <a:ext cx="2686050" cy="252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862" y="575102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পা</a:t>
            </a:r>
            <a:r>
              <a:rPr lang="en-US" sz="4800" b="1" dirty="0" err="1">
                <a:solidFill>
                  <a:srgbClr val="002060"/>
                </a:solidFill>
              </a:rPr>
              <a:t>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শিরোনাম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24000"/>
            <a:ext cx="2152650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3825" y="4655402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0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১ম-২য় </a:t>
            </a:r>
            <a:r>
              <a:rPr lang="en-US" sz="4000" b="1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4000" b="1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শরহে</a:t>
            </a:r>
            <a:r>
              <a:rPr lang="en-US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বেকায়া</a:t>
            </a:r>
            <a:endParaRPr lang="en-US" sz="4000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4D5210-3AF1-4BA3-A54F-769621E0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4171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900" b="1" dirty="0" err="1">
                <a:solidFill>
                  <a:srgbClr val="FF0000"/>
                </a:solidFill>
              </a:rPr>
              <a:t>শিখন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en-US" sz="4900" b="1" dirty="0" err="1">
                <a:solidFill>
                  <a:srgbClr val="FF0000"/>
                </a:solidFill>
              </a:rPr>
              <a:t>ফল</a:t>
            </a:r>
            <a:br>
              <a:rPr lang="en-US" dirty="0"/>
            </a:b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১.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আজকের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পাঠথেকে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</a:t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</a:b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.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হজ্জ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সকলের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উপর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ফরয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নয়</a:t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</a:b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.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প্রত্যেক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বত্সর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হজ্জ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আদায়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করা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ফরয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নয়</a:t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</a:b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.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বিষেশ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কারনে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হজ্জ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ফরয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নয়</a:t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</a:br>
            <a:r>
              <a:rPr lang="en-US" u="sng" dirty="0">
                <a:highlight>
                  <a:srgbClr val="00FF00"/>
                </a:highlight>
              </a:rPr>
              <a:t>. </a:t>
            </a:r>
            <a:r>
              <a:rPr lang="en-US" u="sng" dirty="0" err="1">
                <a:highlight>
                  <a:srgbClr val="00FF00"/>
                </a:highlight>
              </a:rPr>
              <a:t>কার</a:t>
            </a:r>
            <a:r>
              <a:rPr lang="en-US" u="sng" dirty="0">
                <a:highlight>
                  <a:srgbClr val="00FF00"/>
                </a:highlight>
              </a:rPr>
              <a:t> </a:t>
            </a:r>
            <a:r>
              <a:rPr lang="en-US" u="sng" dirty="0" err="1">
                <a:highlight>
                  <a:srgbClr val="00FF00"/>
                </a:highlight>
              </a:rPr>
              <a:t>উপর</a:t>
            </a:r>
            <a:r>
              <a:rPr lang="en-US" u="sng" dirty="0">
                <a:highlight>
                  <a:srgbClr val="00FF00"/>
                </a:highlight>
              </a:rPr>
              <a:t> </a:t>
            </a:r>
            <a:r>
              <a:rPr lang="en-US" u="sng" dirty="0" err="1">
                <a:highlight>
                  <a:srgbClr val="00FF00"/>
                </a:highlight>
              </a:rPr>
              <a:t>হজ্জ</a:t>
            </a:r>
            <a:r>
              <a:rPr lang="en-US" u="sng" dirty="0">
                <a:highlight>
                  <a:srgbClr val="00FF00"/>
                </a:highlight>
              </a:rPr>
              <a:t> </a:t>
            </a:r>
            <a:r>
              <a:rPr lang="en-US" u="sng" dirty="0" err="1">
                <a:highlight>
                  <a:srgbClr val="00FF00"/>
                </a:highlight>
              </a:rPr>
              <a:t>ফরয</a:t>
            </a:r>
            <a:r>
              <a:rPr lang="en-US" u="sng" dirty="0">
                <a:highlight>
                  <a:srgbClr val="00FF00"/>
                </a:highlight>
              </a:rPr>
              <a:t> </a:t>
            </a:r>
            <a:r>
              <a:rPr lang="en-US" u="sng" dirty="0" err="1">
                <a:highlight>
                  <a:srgbClr val="00FF00"/>
                </a:highlight>
              </a:rPr>
              <a:t>যানতে</a:t>
            </a:r>
            <a:r>
              <a:rPr lang="en-US" u="sng" dirty="0">
                <a:highlight>
                  <a:srgbClr val="00FF00"/>
                </a:highlight>
              </a:rPr>
              <a:t> </a:t>
            </a:r>
            <a:r>
              <a:rPr lang="en-US" u="sng" dirty="0" err="1">
                <a:highlight>
                  <a:srgbClr val="00FF00"/>
                </a:highlight>
              </a:rPr>
              <a:t>পারবে</a:t>
            </a:r>
            <a:br>
              <a:rPr lang="en-US" dirty="0">
                <a:highlight>
                  <a:srgbClr val="00FF00"/>
                </a:highlight>
              </a:rPr>
            </a:br>
            <a:r>
              <a:rPr lang="en-US" dirty="0">
                <a:highlight>
                  <a:srgbClr val="00FF00"/>
                </a:highlight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63441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88" y="214313"/>
            <a:ext cx="5834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9950" y="1941255"/>
            <a:ext cx="4495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11500" b="1" dirty="0" err="1">
                <a:solidFill>
                  <a:srgbClr val="FFFF00"/>
                </a:solidFill>
                <a:highlight>
                  <a:srgbClr val="FF00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کتاب</a:t>
            </a:r>
            <a:r>
              <a:rPr lang="ar-SA" sz="11500" b="1" dirty="0">
                <a:solidFill>
                  <a:srgbClr val="FFFF00"/>
                </a:solidFill>
                <a:highlight>
                  <a:srgbClr val="FF00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الحج</a:t>
            </a:r>
            <a:endParaRPr lang="en-US" sz="11500" b="1" dirty="0">
              <a:solidFill>
                <a:srgbClr val="FFFF00"/>
              </a:solidFill>
              <a:highlight>
                <a:srgbClr val="FF0000"/>
              </a:highligh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9100" y="4495800"/>
            <a:ext cx="285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577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06268-4D2A-4CC7-B774-4C66C7354B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-40000"/>
          </a:blip>
          <a:stretch>
            <a:fillRect/>
          </a:stretch>
        </p:blipFill>
        <p:spPr>
          <a:xfrm>
            <a:off x="-181163" y="1229083"/>
            <a:ext cx="11044031" cy="9822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4BFE62-AA5F-4202-B1F9-E0E3DD09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5836" y="-116114"/>
            <a:ext cx="12773379" cy="10064998"/>
          </a:xfrm>
        </p:spPr>
        <p:txBody>
          <a:bodyPr>
            <a:normAutofit/>
          </a:bodyPr>
          <a:lstStyle/>
          <a:p>
            <a:pPr algn="ctr"/>
            <a:r>
              <a:rPr lang="ar-SA" sz="8800" b="1" i="1" dirty="0">
                <a:solidFill>
                  <a:srgbClr val="FFFF00"/>
                </a:solidFill>
                <a:highlight>
                  <a:srgbClr val="00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النص  </a:t>
            </a:r>
            <a:r>
              <a:rPr lang="ar-SA" sz="8800" b="1" i="1" dirty="0" err="1">
                <a:solidFill>
                  <a:srgbClr val="FFFF00"/>
                </a:solidFill>
                <a:highlight>
                  <a:srgbClr val="00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المدروص</a:t>
            </a:r>
            <a:r>
              <a:rPr lang="ar-SA" sz="8800" b="1" i="1" dirty="0">
                <a:solidFill>
                  <a:srgbClr val="FFFF00"/>
                </a:solidFill>
                <a:highlight>
                  <a:srgbClr val="00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</a:t>
            </a:r>
            <a:endParaRPr lang="en-US" sz="8800" b="1" i="1" dirty="0">
              <a:solidFill>
                <a:srgbClr val="FFFF00"/>
              </a:solidFill>
              <a:highlight>
                <a:srgbClr val="00FF00"/>
              </a:highligh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018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5D56B8-3B80-4CBC-8749-ADB154FEE372}"/>
              </a:ext>
            </a:extLst>
          </p:cNvPr>
          <p:cNvSpPr/>
          <p:nvPr/>
        </p:nvSpPr>
        <p:spPr>
          <a:xfrm>
            <a:off x="-152400" y="-374073"/>
            <a:ext cx="12344400" cy="76061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26055-E2D4-4CDE-8C70-9E334859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58291"/>
            <a:ext cx="11665527" cy="3754581"/>
          </a:xfrm>
        </p:spPr>
        <p:txBody>
          <a:bodyPr>
            <a:noAutofit/>
          </a:bodyPr>
          <a:lstStyle/>
          <a:p>
            <a:pPr algn="ctr"/>
            <a:r>
              <a:rPr lang="ar-SA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العمر مرة علي الفور</a:t>
            </a:r>
            <a:br>
              <a:rPr lang="ar-SA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4000" dirty="0" err="1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মানুষের</a:t>
            </a:r>
            <a: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dirty="0" err="1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জিবনে</a:t>
            </a:r>
            <a: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en-US" sz="4000" dirty="0" err="1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তাৎক্ষনিক</a:t>
            </a:r>
            <a: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dirty="0" err="1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ভাবে</a:t>
            </a:r>
            <a: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dirty="0" err="1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এক</a:t>
            </a:r>
            <a: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dirty="0" err="1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বার</a:t>
            </a:r>
            <a: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ই </a:t>
            </a:r>
            <a:r>
              <a:rPr lang="en-US" sz="4000" dirty="0" err="1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পব্ত্রি</a:t>
            </a:r>
            <a: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dirty="0" err="1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হজ্জ</a:t>
            </a:r>
            <a: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dirty="0" err="1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আদায়</a:t>
            </a:r>
            <a: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dirty="0" err="1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করা</a:t>
            </a:r>
            <a: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dirty="0" err="1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ফরয</a:t>
            </a:r>
            <a: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।</a:t>
            </a:r>
            <a:b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b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n-US" sz="4000" dirty="0">
                <a:solidFill>
                  <a:srgbClr val="002060"/>
                </a:solidFill>
                <a:highlight>
                  <a:srgbClr val="FFFF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en-US" sz="4000" dirty="0">
              <a:solidFill>
                <a:srgbClr val="002060"/>
              </a:solidFill>
              <a:highlight>
                <a:srgbClr val="FFFF00"/>
              </a:highligh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546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6095B5-2932-45C2-BB72-02E18C83A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3944" t="43806" r="2831" b="-18830"/>
          <a:stretch/>
        </p:blipFill>
        <p:spPr>
          <a:xfrm>
            <a:off x="348343" y="248659"/>
            <a:ext cx="12192000" cy="63606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5854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7CA3-1609-4EDF-B597-990E7CDDB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58139"/>
            <a:ext cx="7766936" cy="1579417"/>
          </a:xfrm>
        </p:spPr>
        <p:txBody>
          <a:bodyPr/>
          <a:lstStyle/>
          <a:p>
            <a:pPr algn="ctr"/>
            <a:r>
              <a:rPr lang="ar-SA" b="1" u="sng" spc="-1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يجب الحج و علي من لا</a:t>
            </a:r>
            <a:endParaRPr lang="en-US" b="1" u="sng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uFill>
                <a:solidFill>
                  <a:schemeClr val="accent6">
                    <a:lumMod val="75000"/>
                  </a:schemeClr>
                </a:solidFill>
              </a:u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C6571-A49F-4549-9C08-911E4DBC6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3964" y="2390667"/>
            <a:ext cx="7766936" cy="1579417"/>
          </a:xfrm>
        </p:spPr>
        <p:txBody>
          <a:bodyPr/>
          <a:lstStyle/>
          <a:p>
            <a:endParaRPr lang="ar-SA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</a:t>
            </a:r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F12DB-48FE-40B5-94E2-29E77E9E20B2}"/>
              </a:ext>
            </a:extLst>
          </p:cNvPr>
          <p:cNvSpPr txBox="1"/>
          <p:nvPr/>
        </p:nvSpPr>
        <p:spPr>
          <a:xfrm rot="10800000" flipV="1">
            <a:off x="1128155" y="1836669"/>
            <a:ext cx="9072745" cy="63709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800" b="1" dirty="0" err="1">
                <a:highlight>
                  <a:srgbClr val="00FFFF"/>
                </a:highlight>
              </a:rPr>
              <a:t>হজ্জ</a:t>
            </a:r>
            <a:r>
              <a:rPr lang="en-US" sz="4800" b="1" dirty="0">
                <a:highlight>
                  <a:srgbClr val="00FFFF"/>
                </a:highlight>
              </a:rPr>
              <a:t> </a:t>
            </a:r>
            <a:r>
              <a:rPr lang="en-US" sz="4800" b="1" dirty="0" err="1">
                <a:highlight>
                  <a:srgbClr val="00FFFF"/>
                </a:highlight>
              </a:rPr>
              <a:t>সকলের</a:t>
            </a:r>
            <a:r>
              <a:rPr lang="en-US" sz="4800" b="1" dirty="0">
                <a:highlight>
                  <a:srgbClr val="00FFFF"/>
                </a:highlight>
              </a:rPr>
              <a:t>  </a:t>
            </a:r>
            <a:r>
              <a:rPr lang="en-US" sz="4800" b="1" dirty="0" err="1">
                <a:highlight>
                  <a:srgbClr val="00FFFF"/>
                </a:highlight>
              </a:rPr>
              <a:t>উপরে</a:t>
            </a:r>
            <a:r>
              <a:rPr lang="en-US" sz="4800" b="1" dirty="0">
                <a:highlight>
                  <a:srgbClr val="00FFFF"/>
                </a:highlight>
              </a:rPr>
              <a:t> </a:t>
            </a:r>
            <a:r>
              <a:rPr lang="en-US" sz="4800" b="1" dirty="0" err="1">
                <a:highlight>
                  <a:srgbClr val="00FFFF"/>
                </a:highlight>
              </a:rPr>
              <a:t>ঢালাও</a:t>
            </a:r>
            <a:r>
              <a:rPr lang="en-US" sz="4800" b="1" dirty="0">
                <a:highlight>
                  <a:srgbClr val="00FFFF"/>
                </a:highlight>
              </a:rPr>
              <a:t> </a:t>
            </a:r>
            <a:r>
              <a:rPr lang="en-US" sz="4800" b="1" dirty="0" err="1">
                <a:highlight>
                  <a:srgbClr val="00FFFF"/>
                </a:highlight>
              </a:rPr>
              <a:t>ভাবে</a:t>
            </a:r>
            <a:r>
              <a:rPr lang="en-US" sz="4800" b="1" dirty="0">
                <a:highlight>
                  <a:srgbClr val="00FFFF"/>
                </a:highlight>
              </a:rPr>
              <a:t> </a:t>
            </a:r>
            <a:r>
              <a:rPr lang="en-US" sz="4800" b="1" dirty="0" err="1">
                <a:highlight>
                  <a:srgbClr val="00FFFF"/>
                </a:highlight>
              </a:rPr>
              <a:t>ফরয</a:t>
            </a:r>
            <a:r>
              <a:rPr lang="en-US" sz="4800" b="1" dirty="0">
                <a:highlight>
                  <a:srgbClr val="00FFFF"/>
                </a:highlight>
              </a:rPr>
              <a:t> </a:t>
            </a:r>
            <a:r>
              <a:rPr lang="en-US" sz="4800" b="1" dirty="0" err="1">
                <a:highlight>
                  <a:srgbClr val="00FFFF"/>
                </a:highlight>
              </a:rPr>
              <a:t>নয়</a:t>
            </a:r>
            <a:r>
              <a:rPr lang="en-US" sz="4800" b="1" dirty="0">
                <a:highlight>
                  <a:srgbClr val="00FFFF"/>
                </a:highlight>
              </a:rPr>
              <a:t> –</a:t>
            </a:r>
            <a:r>
              <a:rPr lang="en-US" sz="4800" b="1" dirty="0" err="1">
                <a:highlight>
                  <a:srgbClr val="00FFFF"/>
                </a:highlight>
              </a:rPr>
              <a:t>যাদের</a:t>
            </a:r>
            <a:r>
              <a:rPr lang="en-US" sz="4800" b="1" dirty="0">
                <a:highlight>
                  <a:srgbClr val="00FFFF"/>
                </a:highlight>
              </a:rPr>
              <a:t> </a:t>
            </a:r>
            <a:r>
              <a:rPr lang="en-US" sz="4800" b="1" dirty="0" err="1">
                <a:highlight>
                  <a:srgbClr val="00FFFF"/>
                </a:highlight>
              </a:rPr>
              <a:t>উপর</a:t>
            </a:r>
            <a:r>
              <a:rPr lang="en-US" sz="4800" b="1" dirty="0">
                <a:highlight>
                  <a:srgbClr val="00FFFF"/>
                </a:highlight>
              </a:rPr>
              <a:t> </a:t>
            </a:r>
            <a:r>
              <a:rPr lang="en-US" sz="4800" b="1" dirty="0" err="1">
                <a:highlight>
                  <a:srgbClr val="00FFFF"/>
                </a:highlight>
              </a:rPr>
              <a:t>হজ্জ</a:t>
            </a:r>
            <a:r>
              <a:rPr lang="en-US" sz="4800" b="1" dirty="0">
                <a:highlight>
                  <a:srgbClr val="00FFFF"/>
                </a:highlight>
              </a:rPr>
              <a:t> </a:t>
            </a:r>
            <a:r>
              <a:rPr lang="en-US" sz="4800" b="1" dirty="0" err="1">
                <a:highlight>
                  <a:srgbClr val="00FFFF"/>
                </a:highlight>
              </a:rPr>
              <a:t>ফরযঃ</a:t>
            </a:r>
            <a:r>
              <a:rPr lang="en-US" sz="4800" b="1" dirty="0">
                <a:highlight>
                  <a:srgbClr val="00FFFF"/>
                </a:highlight>
              </a:rPr>
              <a:t>-</a:t>
            </a:r>
          </a:p>
          <a:p>
            <a:pPr marL="685800" indent="-685800" algn="ctr" rt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ar-SA" sz="4800" b="1" dirty="0" err="1">
                <a:highlight>
                  <a:srgbClr val="00FFFF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االإسلام</a:t>
            </a:r>
            <a:r>
              <a:rPr lang="ar-SA" sz="4800" b="1" dirty="0">
                <a:highlight>
                  <a:srgbClr val="00FFFF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685800" indent="-685800" algn="ctr" rt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ar-SA" sz="4800" b="1" dirty="0">
                <a:highlight>
                  <a:srgbClr val="00FFFF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لحرية</a:t>
            </a:r>
          </a:p>
          <a:p>
            <a:pPr marL="685800" indent="-685800" algn="ctr" rt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ar-SA" sz="4800" b="1" dirty="0">
                <a:highlight>
                  <a:srgbClr val="00FFFF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الصحة</a:t>
            </a:r>
            <a:endParaRPr lang="en-US" sz="4800" b="1" dirty="0">
              <a:highlight>
                <a:srgbClr val="00FFFF"/>
              </a:highligh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4800" b="1" dirty="0">
              <a:highlight>
                <a:srgbClr val="00FFFF"/>
              </a:highlight>
            </a:endParaRPr>
          </a:p>
          <a:p>
            <a:r>
              <a:rPr lang="en-US" sz="4800" b="1" dirty="0">
                <a:highlight>
                  <a:srgbClr val="00FFFF"/>
                </a:highlight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553E23-4D91-4FE4-9D50-BE0BFFDEF8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8154" y="3823278"/>
            <a:ext cx="2808039" cy="304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311782-4B7D-4B9F-81DA-FA82A0B89DCB}"/>
              </a:ext>
            </a:extLst>
          </p:cNvPr>
          <p:cNvSpPr txBox="1"/>
          <p:nvPr/>
        </p:nvSpPr>
        <p:spPr>
          <a:xfrm>
            <a:off x="700644" y="6858000"/>
            <a:ext cx="40969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Hakeem_Noor-ud-Di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29064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6668-6E95-48EF-BD3D-F265199B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1" y="-478247"/>
            <a:ext cx="11834390" cy="80598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253DF8-D090-45C0-A5E7-C79B5353193F}"/>
              </a:ext>
            </a:extLst>
          </p:cNvPr>
          <p:cNvSpPr/>
          <p:nvPr/>
        </p:nvSpPr>
        <p:spPr>
          <a:xfrm>
            <a:off x="1" y="-1280161"/>
            <a:ext cx="10004816" cy="8102483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485900" lvl="2" indent="-571500" algn="r" rt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"/>
              <a:tabLst>
                <a:tab pos="5427663" algn="l"/>
              </a:tabLst>
            </a:pPr>
            <a:r>
              <a:rPr lang="ar-SA" sz="4400" b="1" dirty="0">
                <a:highlight>
                  <a:srgbClr val="FF00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4  التكليف بالشرع</a:t>
            </a:r>
          </a:p>
          <a:p>
            <a:pPr marL="1485900" lvl="2" indent="-571500" algn="r" rt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"/>
              <a:tabLst>
                <a:tab pos="5427663" algn="l"/>
              </a:tabLst>
            </a:pPr>
            <a:r>
              <a:rPr lang="ar-SA" sz="4400" b="1" i="1" dirty="0">
                <a:highlight>
                  <a:srgbClr val="FF00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5  البصارة           </a:t>
            </a:r>
          </a:p>
          <a:p>
            <a:pPr marL="1485900" lvl="2" indent="-571500" algn="r" rt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"/>
              <a:tabLst>
                <a:tab pos="5427663" algn="l"/>
              </a:tabLst>
            </a:pPr>
            <a:r>
              <a:rPr lang="ar-SA" sz="4400" b="1" dirty="0">
                <a:highlight>
                  <a:srgbClr val="FF00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6  العاقل            </a:t>
            </a:r>
          </a:p>
          <a:p>
            <a:pPr marL="1485900" lvl="2" indent="-571500" algn="r" rt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"/>
              <a:tabLst>
                <a:tab pos="5427663" algn="l"/>
              </a:tabLst>
            </a:pPr>
            <a:r>
              <a:rPr lang="ar-SA" sz="4400" b="1" dirty="0">
                <a:highlight>
                  <a:srgbClr val="FF00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7  الزاد              </a:t>
            </a:r>
          </a:p>
          <a:p>
            <a:pPr marL="1485900" lvl="2" indent="-571500" algn="r" rt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"/>
              <a:tabLst>
                <a:tab pos="5427663" algn="l"/>
              </a:tabLst>
            </a:pPr>
            <a:r>
              <a:rPr lang="ar-SA" sz="4400" b="1" dirty="0">
                <a:highlight>
                  <a:srgbClr val="FF00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8  الراحلة   9  امن الطريق و 10  الزوج او المحرم </a:t>
            </a:r>
            <a:r>
              <a:rPr lang="ar-SA" sz="4400" b="1" dirty="0" err="1">
                <a:highlight>
                  <a:srgbClr val="FF00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للمراة</a:t>
            </a:r>
            <a:r>
              <a:rPr lang="ar-SA" sz="4400" b="1" dirty="0">
                <a:highlight>
                  <a:srgbClr val="FF000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ar-SA" sz="4000" b="1" dirty="0">
              <a:highlight>
                <a:srgbClr val="FF0000"/>
              </a:highligh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39079-926E-464C-9B66-762265D06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9559" y="3481775"/>
            <a:ext cx="1372881" cy="1031186"/>
          </a:xfrm>
          <a:prstGeom prst="rect">
            <a:avLst/>
          </a:prstGeom>
          <a:ln>
            <a:solidFill>
              <a:srgbClr val="FF3399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4FCE3-A760-4308-A7E9-A40CC3153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3910365" y="1160916"/>
            <a:ext cx="1853660" cy="10426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BF1AA4-420E-48F7-91FB-23A7690FF75F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vimeo.com/11880806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F0258C-952C-425F-9DCB-EFFA621D3E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87183" y="3125899"/>
            <a:ext cx="1723182" cy="1327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0B0644-E30D-41E2-80FB-53153AD9E6D2}"/>
              </a:ext>
            </a:extLst>
          </p:cNvPr>
          <p:cNvSpPr txBox="1"/>
          <p:nvPr/>
        </p:nvSpPr>
        <p:spPr>
          <a:xfrm>
            <a:off x="138222" y="35677"/>
            <a:ext cx="9034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commons.wikimedia.org/wiki/File:S2-ADK_Airbus_A310-324_Biman_Bangladesh_Airlines_Lining_Up_at_Runway_14_(9548280596)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686520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Microsoft PowerPoint Presentation</Template>
  <TotalTime>233</TotalTime>
  <Words>192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Arabic Typesetting</vt:lpstr>
      <vt:lpstr>Arial</vt:lpstr>
      <vt:lpstr>NikoshBAN</vt:lpstr>
      <vt:lpstr>Trebuchet MS</vt:lpstr>
      <vt:lpstr>Wingdings</vt:lpstr>
      <vt:lpstr>Wingdings 3</vt:lpstr>
      <vt:lpstr>Facet</vt:lpstr>
      <vt:lpstr>শিক্ষক</vt:lpstr>
      <vt:lpstr>PowerPoint Presentation</vt:lpstr>
      <vt:lpstr>শিখন ফল ১. আজকের পাঠথেকে  .হজ্জ সকলের উপর  ফরয নয় .প্রত্যেক বত্সর হজ্জ আদায় করা ফরয নয় .বিষেশ কারনে হজ্জ ফরয নয় . কার উপর হজ্জ ফরয যানতে পারবে       </vt:lpstr>
      <vt:lpstr>PowerPoint Presentation</vt:lpstr>
      <vt:lpstr>النص  المدروص                 </vt:lpstr>
      <vt:lpstr>في العمر مرة علي الفور মানুষের জিবনে  তাৎক্ষনিক ভাবে এক বার ই পব্ত্রি হজ্জ আদায় করা ফরয  ।        </vt:lpstr>
      <vt:lpstr>PowerPoint Presentation</vt:lpstr>
      <vt:lpstr>من يجب الحج و علي من لا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</dc:title>
  <dc:creator>md sattar</dc:creator>
  <cp:lastModifiedBy>md sattar</cp:lastModifiedBy>
  <cp:revision>5</cp:revision>
  <dcterms:created xsi:type="dcterms:W3CDTF">2020-10-19T04:38:27Z</dcterms:created>
  <dcterms:modified xsi:type="dcterms:W3CDTF">2020-10-19T09:06:52Z</dcterms:modified>
</cp:coreProperties>
</file>