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71" r:id="rId8"/>
    <p:sldId id="259" r:id="rId9"/>
    <p:sldId id="266" r:id="rId10"/>
    <p:sldId id="263" r:id="rId11"/>
    <p:sldId id="265" r:id="rId12"/>
    <p:sldId id="264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784D-B7B9-4677-B758-3BB90F307D51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6A-8CBE-4356-9FE1-DE778005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5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784D-B7B9-4677-B758-3BB90F307D51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6A-8CBE-4356-9FE1-DE778005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784D-B7B9-4677-B758-3BB90F307D51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6A-8CBE-4356-9FE1-DE778005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2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784D-B7B9-4677-B758-3BB90F307D51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6A-8CBE-4356-9FE1-DE778005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784D-B7B9-4677-B758-3BB90F307D51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6A-8CBE-4356-9FE1-DE778005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6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784D-B7B9-4677-B758-3BB90F307D51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6A-8CBE-4356-9FE1-DE778005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784D-B7B9-4677-B758-3BB90F307D51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6A-8CBE-4356-9FE1-DE778005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6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784D-B7B9-4677-B758-3BB90F307D51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6A-8CBE-4356-9FE1-DE778005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0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784D-B7B9-4677-B758-3BB90F307D51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6A-8CBE-4356-9FE1-DE778005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784D-B7B9-4677-B758-3BB90F307D51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6A-8CBE-4356-9FE1-DE778005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2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784D-B7B9-4677-B758-3BB90F307D51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6A-8CBE-4356-9FE1-DE778005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4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B784D-B7B9-4677-B758-3BB90F307D51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BAC6A-8CBE-4356-9FE1-DE778005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3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2358189" y="240631"/>
            <a:ext cx="7700211" cy="200526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569" y="2410325"/>
            <a:ext cx="7636831" cy="389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52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99" y="1065219"/>
            <a:ext cx="4841330" cy="23838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846" y="4010400"/>
            <a:ext cx="4988099" cy="25938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222" y="1056820"/>
            <a:ext cx="5085348" cy="23477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99" y="4010400"/>
            <a:ext cx="4701837" cy="25760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7823" y="1056820"/>
            <a:ext cx="33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8862" y="3825734"/>
            <a:ext cx="372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২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17458" y="1065219"/>
            <a:ext cx="537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৩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01114" y="4010400"/>
            <a:ext cx="412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88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6148" y="2374232"/>
            <a:ext cx="3513222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7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00338" y="770020"/>
            <a:ext cx="2550694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2926" y="2277979"/>
            <a:ext cx="3914274" cy="3046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 ১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ও ২ নং ছবি দেখে ১টি করে বাক্য 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 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7443536" y="2277979"/>
            <a:ext cx="4106778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 ২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ও ৪ নং ছবি দেখে ১টি করে বাক্য লিখবে 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20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812757" y="914400"/>
            <a:ext cx="8213559" cy="418698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ea typeface="Microsoft JhengHei UI" panose="020B0604030504040204" pitchFamily="34" charset="-120"/>
                <a:cs typeface="NikoshBAN" panose="02000000000000000000" pitchFamily="2" charset="0"/>
              </a:rPr>
              <a:t>পাঠ্যপুস্তকের</a:t>
            </a:r>
            <a:r>
              <a:rPr lang="en-US" sz="4800" dirty="0" smtClean="0">
                <a:latin typeface="NikoshBAN" panose="02000000000000000000" pitchFamily="2" charset="0"/>
                <a:ea typeface="Microsoft JhengHei UI" panose="020B0604030504040204" pitchFamily="34" charset="-12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ea typeface="Microsoft JhengHei UI" panose="020B0604030504040204" pitchFamily="34" charset="-120"/>
                <a:cs typeface="NikoshBAN" panose="02000000000000000000" pitchFamily="2" charset="0"/>
              </a:rPr>
              <a:t>সাথে</a:t>
            </a:r>
            <a:r>
              <a:rPr lang="en-US" sz="4800" dirty="0" smtClean="0">
                <a:latin typeface="NikoshBAN" panose="02000000000000000000" pitchFamily="2" charset="0"/>
                <a:ea typeface="Microsoft JhengHei UI" panose="020B0604030504040204" pitchFamily="34" charset="-12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ea typeface="Microsoft JhengHei UI" panose="020B0604030504040204" pitchFamily="34" charset="-120"/>
                <a:cs typeface="NikoshBAN" panose="02000000000000000000" pitchFamily="2" charset="0"/>
              </a:rPr>
              <a:t>সংযোগ</a:t>
            </a:r>
            <a:r>
              <a:rPr lang="en-US" sz="4800" dirty="0" smtClean="0">
                <a:latin typeface="NikoshBAN" panose="02000000000000000000" pitchFamily="2" charset="0"/>
                <a:ea typeface="Microsoft JhengHei UI" panose="020B0604030504040204" pitchFamily="34" charset="-12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ea typeface="Microsoft JhengHei UI" panose="020B0604030504040204" pitchFamily="34" charset="-12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1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7010" y="545431"/>
            <a:ext cx="1588169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0674" y="2358188"/>
            <a:ext cx="7892715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খাদ্যবস্তু সংরক্ষণের ৫টি উপায় লিখ ।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কেন খাদ্য সংরক্ষণ করা উচিত তা ৫টি বাক্যে লিখ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37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7831" y="385008"/>
            <a:ext cx="2342148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27747" y="2422356"/>
            <a:ext cx="9368589" cy="24865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এলাকায় পাওয়া যায় এরকম ৫টি খাদ্য শস্য কিভাবে সংরক্ষণ করা যায় তার একটি তালিকা তৈরি করে আনবে 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58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1538" y="320842"/>
            <a:ext cx="505326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এতক্ষণ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042" y="2894095"/>
            <a:ext cx="4860758" cy="369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89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66451" y="826168"/>
            <a:ext cx="3080084" cy="914400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10337" y="826168"/>
            <a:ext cx="3015915" cy="9144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5451" y="3529263"/>
            <a:ext cx="3593431" cy="29674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বীণা পাণি রায় </a:t>
            </a:r>
          </a:p>
          <a:p>
            <a:pPr algn="ctr"/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 </a:t>
            </a:r>
          </a:p>
          <a:p>
            <a:pPr algn="ctr"/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হাজীপুর সরঃ প্রাঃবিদ্যালয়  </a:t>
            </a:r>
          </a:p>
          <a:p>
            <a:pPr algn="ctr"/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তারাগঞ্জ ,রংপুর 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1473" y="3529263"/>
            <a:ext cx="3673645" cy="296742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পঞ্চম 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বিজ্ঞান 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অধায়ঃ৬ 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বিষয়বস্তুঃ সুস্থ জীবনের জন্য খাদ্য 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 খাদ্য সংরক্ষণ </a:t>
            </a: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72" y="368968"/>
            <a:ext cx="3896877" cy="632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67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603" y="2470485"/>
            <a:ext cx="10873489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আমরা সাধারণত  জানি অনেক ফসল প্রচুর পরিমাণে উৎপাদিত হলে কোথাও রাখি , 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কেন রাখি ?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বাড়িতে রান্না করা খাবার , বেশি হলে কি করা হয়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95537" y="256674"/>
            <a:ext cx="2903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9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7811" y="2277978"/>
            <a:ext cx="6195927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খাদ্যসংরক্ষ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88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384883" y="256674"/>
            <a:ext cx="4411579" cy="962526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4631" y="2598819"/>
            <a:ext cx="8823159" cy="17543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৮.২.১ বরফ দিয়ে রিফ্রিজারেটরে , হিমাগারে বিভিন্ন প্রকার খাদ্যবস্তু রাখার সুবিধা বলতে পারবে 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৮.২.২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সংরক্ষণের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5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31895" y="0"/>
            <a:ext cx="4567276" cy="70788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1895" cy="45318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55" y="3594433"/>
            <a:ext cx="3898231" cy="3416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68" y="4015539"/>
            <a:ext cx="3433011" cy="25747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55" y="971733"/>
            <a:ext cx="3898231" cy="258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86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7084"/>
            <a:ext cx="6191250" cy="41243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447" y="660983"/>
            <a:ext cx="5014987" cy="31249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8748"/>
            <a:ext cx="6191250" cy="28736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447" y="4128747"/>
            <a:ext cx="5014987" cy="268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71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9074" y="192505"/>
            <a:ext cx="3256548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36" y="1283872"/>
            <a:ext cx="4844717" cy="27386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542" y="1283872"/>
            <a:ext cx="4748166" cy="23911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249467" y="4249714"/>
            <a:ext cx="5637986" cy="26082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703" y="4249714"/>
            <a:ext cx="4868779" cy="248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02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3875" y="657725"/>
            <a:ext cx="2229852" cy="7058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2127" y="2277979"/>
            <a:ext cx="6962273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ছবিতে যে দ্রব্য ও বস্তু গুলো দেখছি তা কেমন করে সংরক্ষণ করা যায় ?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মৌখিক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2127" y="4626044"/>
            <a:ext cx="678581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কেন তোমরা এই দ্রব্য ও বস্তু গুলো সংরক্ষণ করবে ? মৌখিক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60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220</Words>
  <Application>Microsoft Office PowerPoint</Application>
  <PresentationFormat>Widescreen</PresentationFormat>
  <Paragraphs>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Microsoft JhengHei UI</vt:lpstr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Bina Pani Roy</dc:creator>
  <cp:lastModifiedBy>Bina Pani Roy</cp:lastModifiedBy>
  <cp:revision>69</cp:revision>
  <dcterms:created xsi:type="dcterms:W3CDTF">2020-10-18T09:44:00Z</dcterms:created>
  <dcterms:modified xsi:type="dcterms:W3CDTF">2020-10-22T18:09:36Z</dcterms:modified>
</cp:coreProperties>
</file>