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8" r:id="rId11"/>
    <p:sldId id="267" r:id="rId12"/>
    <p:sldId id="269" r:id="rId13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8599"/>
            <a:ext cx="6553200" cy="6781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8126"/>
            <a:ext cx="5943600" cy="6848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Oval 11"/>
          <p:cNvSpPr/>
          <p:nvPr/>
        </p:nvSpPr>
        <p:spPr>
          <a:xfrm>
            <a:off x="1295400" y="5105400"/>
            <a:ext cx="102870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57200"/>
            <a:ext cx="1059180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00B0F0"/>
                </a:solidFill>
              </a:rPr>
              <a:t>أهلا و </a:t>
            </a:r>
            <a:r>
              <a:rPr lang="ar-SA" sz="9600" b="1" dirty="0" smtClean="0">
                <a:solidFill>
                  <a:srgbClr val="00B0F0"/>
                </a:solidFill>
              </a:rPr>
              <a:t>سهلا مرحيا بكم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من أين جائت النفايات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410200" cy="51777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3276600"/>
            <a:ext cx="6673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كيف إنتشر المرض فى جسمه؟ 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لماذا يصيب حسن                بالسرطان؟ 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بين فوائد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تلويث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البيئة؟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94" y="2590800"/>
            <a:ext cx="12226906" cy="4495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599"/>
            <a:ext cx="8229602" cy="6858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28598"/>
            <a:ext cx="4191000" cy="6781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/>
              <a:t>ধন্যবাদ</a:t>
            </a:r>
            <a:endParaRPr lang="en-US" sz="16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3505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190685"/>
            <a:ext cx="120396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التاسع و العاشر</a:t>
            </a:r>
            <a:endParaRPr lang="ar-SA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الرابعة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الثانى</a:t>
            </a:r>
            <a:endParaRPr lang="ar-SA" sz="5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</a:t>
            </a:r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23-24-20م</a:t>
            </a:r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676400"/>
            <a:ext cx="10231190" cy="116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শিরোনাম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تلويث البيئة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876800"/>
            <a:ext cx="11353800" cy="1828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61722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295400"/>
            <a:ext cx="63246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836" y="228600"/>
            <a:ext cx="1636128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7007" y="152400"/>
            <a:ext cx="1738386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12268200" cy="6096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1295400"/>
            <a:ext cx="4958013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দূষিত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20608549">
            <a:off x="6628316" y="2258966"/>
            <a:ext cx="749467" cy="278034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الدول الصناعية لا تسمع لدفن النفايات فى ارضها.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أحد أسباب السرطان النفايات الصناعية.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تحمى البيئة بغرس الاشجار ومحافظة الحيوانات النادرة.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تفسد البيئة باحراق الغابات وقتل الحيوانات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المنظمة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সংগঠন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الغابات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বনসমূহ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يزرعون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চাষাবাদ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করে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التلوث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48768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দূষিত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البيئة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573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পরিবেশ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একক পাঠ </a:t>
            </a:r>
            <a:endParaRPr lang="en-US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098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981200"/>
            <a:ext cx="116586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ماذا يفعل الذين يحافظون على البيئة </a:t>
            </a:r>
            <a:r>
              <a:rPr lang="ar-SA" sz="5400" b="1" dirty="0" smtClean="0"/>
              <a:t>؟</a:t>
            </a:r>
            <a:endParaRPr lang="ar-MA" sz="54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6000" b="1" dirty="0" smtClean="0"/>
              <a:t>ما رسالة المنظمة ؟</a:t>
            </a:r>
            <a:endParaRPr lang="en-US" sz="8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52578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ماذا ذكرت الصحف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200</Words>
  <Application>Microsoft Office PowerPoint</Application>
  <PresentationFormat>Custom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38</cp:revision>
  <dcterms:created xsi:type="dcterms:W3CDTF">2006-08-16T00:00:00Z</dcterms:created>
  <dcterms:modified xsi:type="dcterms:W3CDTF">2020-10-23T13:48:46Z</dcterms:modified>
</cp:coreProperties>
</file>