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1" r:id="rId2"/>
    <p:sldId id="280" r:id="rId3"/>
    <p:sldId id="269" r:id="rId4"/>
    <p:sldId id="270" r:id="rId5"/>
    <p:sldId id="274" r:id="rId6"/>
    <p:sldId id="271" r:id="rId7"/>
    <p:sldId id="272" r:id="rId8"/>
    <p:sldId id="275" r:id="rId9"/>
    <p:sldId id="273" r:id="rId10"/>
    <p:sldId id="279" r:id="rId11"/>
    <p:sldId id="276" r:id="rId12"/>
    <p:sldId id="263" r:id="rId13"/>
    <p:sldId id="26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1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719E7-3ADD-47DD-AE7F-0FA8DE98DFD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2124-8566-4E2C-AC6D-8C35DFFB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92894BD-815B-491E-994C-388AF8EA8A5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BD0E-7B25-44AF-8708-51FD25C33E7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BEC-6978-4EC3-A5A3-5B59F8341E0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C11-365E-42D2-A706-E2A5F04F63E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7C3B-7735-47B2-9AE7-8132FC6CB30C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7506-AB0A-4618-A6EB-2DDDF291F179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CBA7-9609-47DC-92CA-2FDD6C275C10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DA88-146D-4DB0-B588-718720AC0D6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5FCB-E3F1-4597-B2CC-0A2B3DF8A0B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E2FC-20C8-46F4-9024-C513A115524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DBFA-DAE3-41AE-B634-CB40C55451DF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C59836-639D-4014-B084-728D33A9EE7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majiborsir@gmail.com-01914851222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5429250" cy="550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550545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501650"/>
          </a:xfrm>
        </p:spPr>
        <p:txBody>
          <a:bodyPr/>
          <a:lstStyle/>
          <a:p>
            <a:r>
              <a:rPr lang="en-US" dirty="0" smtClean="0"/>
              <a:t>majiborsir@gmail.com-01914851222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r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"/>
            <a:ext cx="3733800" cy="2796746"/>
          </a:xfrm>
          <a:prstGeom prst="rect">
            <a:avLst/>
          </a:prstGeom>
        </p:spPr>
      </p:pic>
      <p:pic>
        <p:nvPicPr>
          <p:cNvPr id="3" name="Picture 2" descr="tour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810000" cy="2868533"/>
          </a:xfrm>
          <a:prstGeom prst="rect">
            <a:avLst/>
          </a:prstGeom>
        </p:spPr>
      </p:pic>
      <p:pic>
        <p:nvPicPr>
          <p:cNvPr id="4" name="Picture 3" descr="tour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4007787" cy="2667000"/>
          </a:xfrm>
          <a:prstGeom prst="rect">
            <a:avLst/>
          </a:prstGeom>
        </p:spPr>
      </p:pic>
      <p:pic>
        <p:nvPicPr>
          <p:cNvPr id="5" name="Picture 4" descr="tour 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0"/>
            <a:ext cx="3879716" cy="27215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61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দলীয় কাজ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‘যে দধীচিদের হাড় দিয়ে ঐ বাষ্প-শকট চলে,</a:t>
            </a: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তলে’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----উদ্ধৃতিটির তাৎপর্য লিখ।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4114800" cy="25687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কাদের হাড় দিয়ে বাষ্প শকট চলে?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রাজ পথে কী চলে?</a:t>
            </a:r>
          </a:p>
          <a:p>
            <a:pPr marL="520700" indent="-520700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গ) কুলি-মজুর কবিতায় দেশ কি দিয়ে ছেয়ে গেছে বলে বলা হয়েছে? </a:t>
            </a:r>
          </a:p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ঘ) সাগরে কী চলে?</a:t>
            </a:r>
          </a:p>
          <a:p>
            <a:pPr marL="520700" indent="-520700"/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ঙ) কুলি-মজুর কবিতায় কবি কাদের বিরুদ্ধে ক্ষোভ প্রকাশ করেছেন?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কাজ-</a:t>
            </a:r>
          </a:p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কবিতাটির নির্বাচিত অংশটুকুর মূলভাব লিখে আনবে।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10600" cy="4339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1068"/>
            <a:ext cx="91440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মজিবুর রহমান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স্বরণিকা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০১৯১৪৮৫১২২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4800" dirty="0"/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Email-majiborsir@gmail.com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0833"/>
            <a:ext cx="9144000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শ্রেনি-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বাংলা—১ম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41c46beba9432a2a39ab9783b074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2743200" cy="2545139"/>
          </a:xfrm>
          <a:prstGeom prst="rect">
            <a:avLst/>
          </a:prstGeom>
        </p:spPr>
      </p:pic>
      <p:pic>
        <p:nvPicPr>
          <p:cNvPr id="3" name="Picture 2" descr="ajij123_1304500767_4-3794429944_c8ea880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3747541" cy="2514600"/>
          </a:xfrm>
          <a:prstGeom prst="rect">
            <a:avLst/>
          </a:prstGeom>
        </p:spPr>
      </p:pic>
      <p:pic>
        <p:nvPicPr>
          <p:cNvPr id="4" name="Picture 3" descr="images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3827879" cy="2438400"/>
          </a:xfrm>
          <a:prstGeom prst="rect">
            <a:avLst/>
          </a:prstGeom>
        </p:spPr>
      </p:pic>
      <p:pic>
        <p:nvPicPr>
          <p:cNvPr id="5" name="Picture 4" descr="images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657600"/>
            <a:ext cx="3758234" cy="2514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92978"/>
            <a:ext cx="7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bn-BD" sz="44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কবিতাটির নির্বাচিত অংশটুকু আবৃত্তি</a:t>
            </a:r>
          </a:p>
          <a:p>
            <a:pPr marL="520700" indent="47625"/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68325" indent="-568325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সমাজে কুলি-মজুরেরা কীভাবে লাঞ্ছিত হচ্ছে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পারবে।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0"/>
            <a:ext cx="4086223" cy="25146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76200"/>
            <a:ext cx="29718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১১ই জৈষ্ঠ ১৩০৬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২৪মে,১৮৯৯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600200"/>
            <a:ext cx="2438400" cy="2667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কাব্য গ্রন্থঃ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ঘুম পাড়ানি মাসিপিসি, ঘুম জাগানো পাখি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4876800"/>
            <a:ext cx="3200400" cy="2209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১২ই ভাদ্র, ১৩৮৩ ২৯ আগস্ট, ১৯৭৬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9000" y="2133600"/>
            <a:ext cx="1828800" cy="1905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বর্ধমান আসানসোল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648200" y="44958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5800" y="1371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781800" y="3124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28800" y="2971800"/>
            <a:ext cx="8260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38285"/>
            <a:ext cx="83820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</a:p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বাষ্প- শকট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বাষ্প দ্বারা চালিতগাড়ি</a:t>
            </a:r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অট্রালিকা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প্রাসাদ</a:t>
            </a:r>
          </a:p>
          <a:p>
            <a:endParaRPr lang="bn-BD" sz="54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ক্রোর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</a:p>
          <a:p>
            <a:endParaRPr lang="bn-BD" sz="5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মুদ্রার একক বিশেষ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429000"/>
            <a:ext cx="2133600" cy="1778387"/>
          </a:xfrm>
          <a:prstGeom prst="rect">
            <a:avLst/>
          </a:prstGeom>
        </p:spPr>
      </p:pic>
      <p:pic>
        <p:nvPicPr>
          <p:cNvPr id="6" name="Picture 5" descr="images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95800"/>
            <a:ext cx="2209800" cy="1981200"/>
          </a:xfrm>
          <a:prstGeom prst="rect">
            <a:avLst/>
          </a:prstGeom>
        </p:spPr>
      </p:pic>
      <p:pic>
        <p:nvPicPr>
          <p:cNvPr id="5" name="Picture 4" descr="images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2057400" cy="1954530"/>
          </a:xfrm>
          <a:prstGeom prst="rect">
            <a:avLst/>
          </a:prstGeom>
        </p:spPr>
      </p:pic>
      <p:pic>
        <p:nvPicPr>
          <p:cNvPr id="7" name="Picture 6" descr="trai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81000"/>
            <a:ext cx="2057400" cy="17791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majiborsir@gmail.com-01914851222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637</TotalTime>
  <Words>233</Words>
  <Application>Microsoft Office PowerPoint</Application>
  <PresentationFormat>On-screen Show (4:3)</PresentationFormat>
  <Paragraphs>994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MOJIBOR</cp:lastModifiedBy>
  <cp:revision>109</cp:revision>
  <dcterms:created xsi:type="dcterms:W3CDTF">2006-08-16T00:00:00Z</dcterms:created>
  <dcterms:modified xsi:type="dcterms:W3CDTF">2020-10-22T02:39:40Z</dcterms:modified>
</cp:coreProperties>
</file>