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0" r:id="rId4"/>
    <p:sldId id="263" r:id="rId5"/>
    <p:sldId id="283" r:id="rId6"/>
    <p:sldId id="286" r:id="rId7"/>
    <p:sldId id="284" r:id="rId8"/>
    <p:sldId id="28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3538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E2910-DE86-46C5-B57A-AF0B4527303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BA02E-CCDD-4E2B-83EF-176CF10A4E5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A9F1C13-FF0F-4AB4-B962-C9DB8E66A2E6}" type="sibTrans" cxnId="{3F54E41D-1BFF-4484-A24D-E1FE0458ED52}">
      <dgm:prSet/>
      <dgm:spPr/>
      <dgm:t>
        <a:bodyPr/>
        <a:lstStyle/>
        <a:p>
          <a:endParaRPr lang="en-US"/>
        </a:p>
      </dgm:t>
    </dgm:pt>
    <dgm:pt modelId="{13ADD281-9373-4407-92E3-119501A180A3}" type="parTrans" cxnId="{3F54E41D-1BFF-4484-A24D-E1FE0458ED52}">
      <dgm:prSet/>
      <dgm:spPr/>
      <dgm:t>
        <a:bodyPr/>
        <a:lstStyle/>
        <a:p>
          <a:endParaRPr lang="en-US"/>
        </a:p>
      </dgm:t>
    </dgm:pt>
    <dgm:pt modelId="{B15219AD-87BD-4000-ACA2-72DA96643B9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 smtClean="0">
              <a:latin typeface="Nikosh" pitchFamily="2" charset="0"/>
              <a:cs typeface="Nikosh" pitchFamily="2" charset="0"/>
            </a:rPr>
            <a:t>জন্মঃ১৮৯৯খ্রিষ্টাব্দে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DFA93565-E809-4044-9BB1-6D5CC98E861B}" type="sibTrans" cxnId="{0C60485B-FFA4-40B8-A91E-F3E409A92C94}">
      <dgm:prSet/>
      <dgm:spPr/>
      <dgm:t>
        <a:bodyPr/>
        <a:lstStyle/>
        <a:p>
          <a:endParaRPr lang="en-US"/>
        </a:p>
      </dgm:t>
    </dgm:pt>
    <dgm:pt modelId="{B20E5894-CF6E-466A-B070-42BA768BF71F}" type="parTrans" cxnId="{0C60485B-FFA4-40B8-A91E-F3E409A92C94}">
      <dgm:prSet/>
      <dgm:spPr/>
      <dgm:t>
        <a:bodyPr/>
        <a:lstStyle/>
        <a:p>
          <a:endParaRPr lang="en-US"/>
        </a:p>
      </dgm:t>
    </dgm:pt>
    <dgm:pt modelId="{C7C66F79-A350-4AB8-86A7-E9337336222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স্থানঃবরিশাল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6EAD4CB9-E60C-4A86-B2AC-C35EC86E432E}" type="sibTrans" cxnId="{03761E2E-74BA-49C3-88F7-2D392FFA6D0A}">
      <dgm:prSet/>
      <dgm:spPr/>
      <dgm:t>
        <a:bodyPr/>
        <a:lstStyle/>
        <a:p>
          <a:endParaRPr lang="en-US"/>
        </a:p>
      </dgm:t>
    </dgm:pt>
    <dgm:pt modelId="{ABA5986C-B38A-4C46-B9C2-C423A4030CD6}" type="parTrans" cxnId="{03761E2E-74BA-49C3-88F7-2D392FFA6D0A}">
      <dgm:prSet/>
      <dgm:spPr/>
      <dgm:t>
        <a:bodyPr/>
        <a:lstStyle/>
        <a:p>
          <a:endParaRPr lang="en-US"/>
        </a:p>
      </dgm:t>
    </dgm:pt>
    <dgm:pt modelId="{07B051D4-CBD8-4A9C-8A1B-5C2B9CAB2B4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 smtClean="0">
              <a:latin typeface="Nikosh" pitchFamily="2" charset="0"/>
              <a:cs typeface="Nikosh" pitchFamily="2" charset="0"/>
            </a:rPr>
            <a:t>মৃত্যুঃ১৯৫৪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খ্রিষ্টাব্দে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938E609C-D0A1-4EC9-96FB-C143D9F81CEB}" type="sibTrans" cxnId="{985CD537-BF2F-40D3-952B-B1A4ADAD9ED4}">
      <dgm:prSet/>
      <dgm:spPr/>
      <dgm:t>
        <a:bodyPr/>
        <a:lstStyle/>
        <a:p>
          <a:endParaRPr lang="en-US"/>
        </a:p>
      </dgm:t>
    </dgm:pt>
    <dgm:pt modelId="{2D0A5699-F2EF-4965-8BFC-3873D4E00DC6}" type="parTrans" cxnId="{985CD537-BF2F-40D3-952B-B1A4ADAD9ED4}">
      <dgm:prSet/>
      <dgm:spPr/>
      <dgm:t>
        <a:bodyPr/>
        <a:lstStyle/>
        <a:p>
          <a:endParaRPr lang="en-US"/>
        </a:p>
      </dgm:t>
    </dgm:pt>
    <dgm:pt modelId="{D48126D0-EEAA-4D6F-9A7F-1228756ABDE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রচনাঃকবিতা</a:t>
          </a:r>
          <a:r>
            <a:rPr lang="en-US" sz="2800" dirty="0" smtClean="0">
              <a:latin typeface="Nikosh" pitchFamily="2" charset="0"/>
              <a:cs typeface="Nikosh" pitchFamily="2" charset="0"/>
            </a:rPr>
            <a:t> ,</a:t>
          </a:r>
          <a:r>
            <a:rPr lang="en-US" sz="2800" dirty="0" err="1" smtClean="0">
              <a:latin typeface="Nikosh" pitchFamily="2" charset="0"/>
              <a:cs typeface="Nikosh" pitchFamily="2" charset="0"/>
            </a:rPr>
            <a:t>গল্প,উপন্যাস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7AE80344-89EA-4BCA-BDB0-57AD78387B5B}" type="sibTrans" cxnId="{FB926154-04A7-4AAF-8859-58897AF6808F}">
      <dgm:prSet/>
      <dgm:spPr/>
      <dgm:t>
        <a:bodyPr/>
        <a:lstStyle/>
        <a:p>
          <a:endParaRPr lang="en-US"/>
        </a:p>
      </dgm:t>
    </dgm:pt>
    <dgm:pt modelId="{CB34ECEE-510C-4B83-A61F-B3F33F82ADAE}" type="parTrans" cxnId="{FB926154-04A7-4AAF-8859-58897AF6808F}">
      <dgm:prSet/>
      <dgm:spPr/>
      <dgm:t>
        <a:bodyPr/>
        <a:lstStyle/>
        <a:p>
          <a:endParaRPr lang="en-US"/>
        </a:p>
      </dgm:t>
    </dgm:pt>
    <dgm:pt modelId="{02328FE7-76B2-4550-8104-63FC5D2710CF}" type="pres">
      <dgm:prSet presAssocID="{FF8E2910-DE86-46C5-B57A-AF0B452730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19A4FE-D50E-4EB5-9F44-57168A0EA1C6}" type="pres">
      <dgm:prSet presAssocID="{026BA02E-CCDD-4E2B-83EF-176CF10A4E52}" presName="centerShape" presStyleLbl="node0" presStyleIdx="0" presStyleCnt="1" custScaleX="142618" custScaleY="114095" custLinFactNeighborX="2125" custLinFactNeighborY="2111"/>
      <dgm:spPr/>
      <dgm:t>
        <a:bodyPr/>
        <a:lstStyle/>
        <a:p>
          <a:endParaRPr lang="en-US"/>
        </a:p>
      </dgm:t>
    </dgm:pt>
    <dgm:pt modelId="{8B394D7B-9BA0-4FA3-8FE7-6D2132EBB71C}" type="pres">
      <dgm:prSet presAssocID="{B20E5894-CF6E-466A-B070-42BA768BF71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DFA5879-0557-47DA-8F8A-3F357FA0E3FE}" type="pres">
      <dgm:prSet presAssocID="{B20E5894-CF6E-466A-B070-42BA768BF71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91DB364-1EAD-48A6-9396-44F1C25F3C79}" type="pres">
      <dgm:prSet presAssocID="{B15219AD-87BD-4000-ACA2-72DA96643B93}" presName="node" presStyleLbl="node1" presStyleIdx="0" presStyleCnt="4" custScaleX="164614" custScaleY="129997" custRadScaleRad="96396" custRadScaleInc="-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C1596-201D-4268-9862-D26B7469966C}" type="pres">
      <dgm:prSet presAssocID="{ABA5986C-B38A-4C46-B9C2-C423A4030CD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CC5238E-B88B-4255-BFE0-001C03E328FF}" type="pres">
      <dgm:prSet presAssocID="{ABA5986C-B38A-4C46-B9C2-C423A4030CD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FA78436-27CA-4009-828A-F43284AEA6FE}" type="pres">
      <dgm:prSet presAssocID="{C7C66F79-A350-4AB8-86A7-E93373362222}" presName="node" presStyleLbl="node1" presStyleIdx="1" presStyleCnt="4" custScaleX="149815" custScaleY="136791" custRadScaleRad="145146" custRadScaleInc="8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D94CF-52F2-4149-B2CF-324876DED97A}" type="pres">
      <dgm:prSet presAssocID="{CB34ECEE-510C-4B83-A61F-B3F33F82ADAE}" presName="parTrans" presStyleLbl="sibTrans2D1" presStyleIdx="2" presStyleCnt="4"/>
      <dgm:spPr/>
      <dgm:t>
        <a:bodyPr/>
        <a:lstStyle/>
        <a:p>
          <a:endParaRPr lang="en-US"/>
        </a:p>
      </dgm:t>
    </dgm:pt>
    <dgm:pt modelId="{ECB74EFA-B2A9-40F5-8727-968FB12BC3C1}" type="pres">
      <dgm:prSet presAssocID="{CB34ECEE-510C-4B83-A61F-B3F33F82ADA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CE696E3-2F4F-4E22-A617-4EFE6D71B47E}" type="pres">
      <dgm:prSet presAssocID="{D48126D0-EEAA-4D6F-9A7F-1228756ABDEB}" presName="node" presStyleLbl="node1" presStyleIdx="2" presStyleCnt="4" custScaleX="156672" custScaleY="139248" custRadScaleRad="146303" custRadScaleInc="-8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BBE91-8B94-4B6A-B580-6A7FA65B3822}" type="pres">
      <dgm:prSet presAssocID="{2D0A5699-F2EF-4965-8BFC-3873D4E00DC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5A3A2FC-AD0A-45FD-89DF-BAAFC8F5248E}" type="pres">
      <dgm:prSet presAssocID="{2D0A5699-F2EF-4965-8BFC-3873D4E00DC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B06B00F-3A4B-4440-BEDE-E76F7024D488}" type="pres">
      <dgm:prSet presAssocID="{07B051D4-CBD8-4A9C-8A1B-5C2B9CAB2B4D}" presName="node" presStyleLbl="node1" presStyleIdx="3" presStyleCnt="4" custScaleX="156919" custScaleY="137542" custRadScaleRad="115700" custRadScaleInc="-5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DBBDE-9209-4A88-A395-FEF323009303}" type="presOf" srcId="{026BA02E-CCDD-4E2B-83EF-176CF10A4E52}" destId="{3119A4FE-D50E-4EB5-9F44-57168A0EA1C6}" srcOrd="0" destOrd="0" presId="urn:microsoft.com/office/officeart/2005/8/layout/radial5"/>
    <dgm:cxn modelId="{E2B44E81-F908-41CC-8B84-D94B307FA19F}" type="presOf" srcId="{B20E5894-CF6E-466A-B070-42BA768BF71F}" destId="{5DFA5879-0557-47DA-8F8A-3F357FA0E3FE}" srcOrd="1" destOrd="0" presId="urn:microsoft.com/office/officeart/2005/8/layout/radial5"/>
    <dgm:cxn modelId="{FF9AF9F8-82BB-4332-8599-CF8A36A217A7}" type="presOf" srcId="{B20E5894-CF6E-466A-B070-42BA768BF71F}" destId="{8B394D7B-9BA0-4FA3-8FE7-6D2132EBB71C}" srcOrd="0" destOrd="0" presId="urn:microsoft.com/office/officeart/2005/8/layout/radial5"/>
    <dgm:cxn modelId="{03761E2E-74BA-49C3-88F7-2D392FFA6D0A}" srcId="{026BA02E-CCDD-4E2B-83EF-176CF10A4E52}" destId="{C7C66F79-A350-4AB8-86A7-E93373362222}" srcOrd="1" destOrd="0" parTransId="{ABA5986C-B38A-4C46-B9C2-C423A4030CD6}" sibTransId="{6EAD4CB9-E60C-4A86-B2AC-C35EC86E432E}"/>
    <dgm:cxn modelId="{3F54E41D-1BFF-4484-A24D-E1FE0458ED52}" srcId="{FF8E2910-DE86-46C5-B57A-AF0B4527303B}" destId="{026BA02E-CCDD-4E2B-83EF-176CF10A4E52}" srcOrd="0" destOrd="0" parTransId="{13ADD281-9373-4407-92E3-119501A180A3}" sibTransId="{CA9F1C13-FF0F-4AB4-B962-C9DB8E66A2E6}"/>
    <dgm:cxn modelId="{856597C4-61AA-4EFC-AC2C-22C46C6DA028}" type="presOf" srcId="{B15219AD-87BD-4000-ACA2-72DA96643B93}" destId="{D91DB364-1EAD-48A6-9396-44F1C25F3C79}" srcOrd="0" destOrd="0" presId="urn:microsoft.com/office/officeart/2005/8/layout/radial5"/>
    <dgm:cxn modelId="{F10088BF-A2E4-4C07-8557-3C8577494470}" type="presOf" srcId="{FF8E2910-DE86-46C5-B57A-AF0B4527303B}" destId="{02328FE7-76B2-4550-8104-63FC5D2710CF}" srcOrd="0" destOrd="0" presId="urn:microsoft.com/office/officeart/2005/8/layout/radial5"/>
    <dgm:cxn modelId="{52C8C7DF-EC88-497E-8F87-2D73BDAA2176}" type="presOf" srcId="{C7C66F79-A350-4AB8-86A7-E93373362222}" destId="{0FA78436-27CA-4009-828A-F43284AEA6FE}" srcOrd="0" destOrd="0" presId="urn:microsoft.com/office/officeart/2005/8/layout/radial5"/>
    <dgm:cxn modelId="{FB926154-04A7-4AAF-8859-58897AF6808F}" srcId="{026BA02E-CCDD-4E2B-83EF-176CF10A4E52}" destId="{D48126D0-EEAA-4D6F-9A7F-1228756ABDEB}" srcOrd="2" destOrd="0" parTransId="{CB34ECEE-510C-4B83-A61F-B3F33F82ADAE}" sibTransId="{7AE80344-89EA-4BCA-BDB0-57AD78387B5B}"/>
    <dgm:cxn modelId="{0C60485B-FFA4-40B8-A91E-F3E409A92C94}" srcId="{026BA02E-CCDD-4E2B-83EF-176CF10A4E52}" destId="{B15219AD-87BD-4000-ACA2-72DA96643B93}" srcOrd="0" destOrd="0" parTransId="{B20E5894-CF6E-466A-B070-42BA768BF71F}" sibTransId="{DFA93565-E809-4044-9BB1-6D5CC98E861B}"/>
    <dgm:cxn modelId="{5694768A-139A-4DF6-A181-7349A15EA976}" type="presOf" srcId="{CB34ECEE-510C-4B83-A61F-B3F33F82ADAE}" destId="{CBBD94CF-52F2-4149-B2CF-324876DED97A}" srcOrd="0" destOrd="0" presId="urn:microsoft.com/office/officeart/2005/8/layout/radial5"/>
    <dgm:cxn modelId="{43AFF029-49E9-4975-A0A6-1FDBEEF09FB5}" type="presOf" srcId="{CB34ECEE-510C-4B83-A61F-B3F33F82ADAE}" destId="{ECB74EFA-B2A9-40F5-8727-968FB12BC3C1}" srcOrd="1" destOrd="0" presId="urn:microsoft.com/office/officeart/2005/8/layout/radial5"/>
    <dgm:cxn modelId="{1E916FA7-9CB2-41B7-A628-F21360331CDB}" type="presOf" srcId="{2D0A5699-F2EF-4965-8BFC-3873D4E00DC6}" destId="{25A3A2FC-AD0A-45FD-89DF-BAAFC8F5248E}" srcOrd="1" destOrd="0" presId="urn:microsoft.com/office/officeart/2005/8/layout/radial5"/>
    <dgm:cxn modelId="{985CD537-BF2F-40D3-952B-B1A4ADAD9ED4}" srcId="{026BA02E-CCDD-4E2B-83EF-176CF10A4E52}" destId="{07B051D4-CBD8-4A9C-8A1B-5C2B9CAB2B4D}" srcOrd="3" destOrd="0" parTransId="{2D0A5699-F2EF-4965-8BFC-3873D4E00DC6}" sibTransId="{938E609C-D0A1-4EC9-96FB-C143D9F81CEB}"/>
    <dgm:cxn modelId="{0806BC6A-DD62-42A1-9AC5-E3FB109CA210}" type="presOf" srcId="{D48126D0-EEAA-4D6F-9A7F-1228756ABDEB}" destId="{DCE696E3-2F4F-4E22-A617-4EFE6D71B47E}" srcOrd="0" destOrd="0" presId="urn:microsoft.com/office/officeart/2005/8/layout/radial5"/>
    <dgm:cxn modelId="{9A5D1B31-A1F4-4D09-B067-8F2DCC45763C}" type="presOf" srcId="{2D0A5699-F2EF-4965-8BFC-3873D4E00DC6}" destId="{322BBE91-8B94-4B6A-B580-6A7FA65B3822}" srcOrd="0" destOrd="0" presId="urn:microsoft.com/office/officeart/2005/8/layout/radial5"/>
    <dgm:cxn modelId="{B4EF7418-4CBE-4B72-AD2A-77D95211EE72}" type="presOf" srcId="{07B051D4-CBD8-4A9C-8A1B-5C2B9CAB2B4D}" destId="{4B06B00F-3A4B-4440-BEDE-E76F7024D488}" srcOrd="0" destOrd="0" presId="urn:microsoft.com/office/officeart/2005/8/layout/radial5"/>
    <dgm:cxn modelId="{174B978B-3104-417E-8E52-228B0C43AEB3}" type="presOf" srcId="{ABA5986C-B38A-4C46-B9C2-C423A4030CD6}" destId="{3D9C1596-201D-4268-9862-D26B7469966C}" srcOrd="0" destOrd="0" presId="urn:microsoft.com/office/officeart/2005/8/layout/radial5"/>
    <dgm:cxn modelId="{A40A7122-DEA7-4916-8F9C-450ACD3AC1C9}" type="presOf" srcId="{ABA5986C-B38A-4C46-B9C2-C423A4030CD6}" destId="{2CC5238E-B88B-4255-BFE0-001C03E328FF}" srcOrd="1" destOrd="0" presId="urn:microsoft.com/office/officeart/2005/8/layout/radial5"/>
    <dgm:cxn modelId="{DBFC265B-D0EC-4C82-AEF2-8875B2B8FE71}" type="presParOf" srcId="{02328FE7-76B2-4550-8104-63FC5D2710CF}" destId="{3119A4FE-D50E-4EB5-9F44-57168A0EA1C6}" srcOrd="0" destOrd="0" presId="urn:microsoft.com/office/officeart/2005/8/layout/radial5"/>
    <dgm:cxn modelId="{42C7EE08-392B-4DF3-9477-683C2EF52F86}" type="presParOf" srcId="{02328FE7-76B2-4550-8104-63FC5D2710CF}" destId="{8B394D7B-9BA0-4FA3-8FE7-6D2132EBB71C}" srcOrd="1" destOrd="0" presId="urn:microsoft.com/office/officeart/2005/8/layout/radial5"/>
    <dgm:cxn modelId="{606CCF29-2043-45EE-99C3-B87CAAC321A5}" type="presParOf" srcId="{8B394D7B-9BA0-4FA3-8FE7-6D2132EBB71C}" destId="{5DFA5879-0557-47DA-8F8A-3F357FA0E3FE}" srcOrd="0" destOrd="0" presId="urn:microsoft.com/office/officeart/2005/8/layout/radial5"/>
    <dgm:cxn modelId="{8F082F9C-87CE-4BA6-8DB1-EEDE05895F66}" type="presParOf" srcId="{02328FE7-76B2-4550-8104-63FC5D2710CF}" destId="{D91DB364-1EAD-48A6-9396-44F1C25F3C79}" srcOrd="2" destOrd="0" presId="urn:microsoft.com/office/officeart/2005/8/layout/radial5"/>
    <dgm:cxn modelId="{FBC0B6A6-A5DE-4149-B19F-02D0510B361A}" type="presParOf" srcId="{02328FE7-76B2-4550-8104-63FC5D2710CF}" destId="{3D9C1596-201D-4268-9862-D26B7469966C}" srcOrd="3" destOrd="0" presId="urn:microsoft.com/office/officeart/2005/8/layout/radial5"/>
    <dgm:cxn modelId="{4E2E64BE-D623-4BEF-8D0A-4CD6A9A694E9}" type="presParOf" srcId="{3D9C1596-201D-4268-9862-D26B7469966C}" destId="{2CC5238E-B88B-4255-BFE0-001C03E328FF}" srcOrd="0" destOrd="0" presId="urn:microsoft.com/office/officeart/2005/8/layout/radial5"/>
    <dgm:cxn modelId="{D2481761-B5FF-490A-A390-571DDBBAE6CF}" type="presParOf" srcId="{02328FE7-76B2-4550-8104-63FC5D2710CF}" destId="{0FA78436-27CA-4009-828A-F43284AEA6FE}" srcOrd="4" destOrd="0" presId="urn:microsoft.com/office/officeart/2005/8/layout/radial5"/>
    <dgm:cxn modelId="{9E91FB46-3800-40AA-AA99-C23052084FA8}" type="presParOf" srcId="{02328FE7-76B2-4550-8104-63FC5D2710CF}" destId="{CBBD94CF-52F2-4149-B2CF-324876DED97A}" srcOrd="5" destOrd="0" presId="urn:microsoft.com/office/officeart/2005/8/layout/radial5"/>
    <dgm:cxn modelId="{0F3E4D67-6AD2-45EC-8AF7-CBC110FFBE52}" type="presParOf" srcId="{CBBD94CF-52F2-4149-B2CF-324876DED97A}" destId="{ECB74EFA-B2A9-40F5-8727-968FB12BC3C1}" srcOrd="0" destOrd="0" presId="urn:microsoft.com/office/officeart/2005/8/layout/radial5"/>
    <dgm:cxn modelId="{4B3BC39C-975A-4D87-AABB-471A73B8A6E0}" type="presParOf" srcId="{02328FE7-76B2-4550-8104-63FC5D2710CF}" destId="{DCE696E3-2F4F-4E22-A617-4EFE6D71B47E}" srcOrd="6" destOrd="0" presId="urn:microsoft.com/office/officeart/2005/8/layout/radial5"/>
    <dgm:cxn modelId="{CE05DB4B-7AA3-43C4-815D-048F4A308B6A}" type="presParOf" srcId="{02328FE7-76B2-4550-8104-63FC5D2710CF}" destId="{322BBE91-8B94-4B6A-B580-6A7FA65B3822}" srcOrd="7" destOrd="0" presId="urn:microsoft.com/office/officeart/2005/8/layout/radial5"/>
    <dgm:cxn modelId="{69FF44BB-D90B-4AAD-AD50-F8596A4D7FA1}" type="presParOf" srcId="{322BBE91-8B94-4B6A-B580-6A7FA65B3822}" destId="{25A3A2FC-AD0A-45FD-89DF-BAAFC8F5248E}" srcOrd="0" destOrd="0" presId="urn:microsoft.com/office/officeart/2005/8/layout/radial5"/>
    <dgm:cxn modelId="{183E9B88-0D12-4B4F-AB9B-50BEADB04DBC}" type="presParOf" srcId="{02328FE7-76B2-4550-8104-63FC5D2710CF}" destId="{4B06B00F-3A4B-4440-BEDE-E76F7024D48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9A4FE-D50E-4EB5-9F44-57168A0EA1C6}">
      <dsp:nvSpPr>
        <dsp:cNvPr id="0" name=""/>
        <dsp:cNvSpPr/>
      </dsp:nvSpPr>
      <dsp:spPr>
        <a:xfrm>
          <a:off x="3124215" y="1727686"/>
          <a:ext cx="1795213" cy="14361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3387118" y="1938009"/>
        <a:ext cx="1269407" cy="1015532"/>
      </dsp:txXfrm>
    </dsp:sp>
    <dsp:sp modelId="{8B394D7B-9BA0-4FA3-8FE7-6D2132EBB71C}">
      <dsp:nvSpPr>
        <dsp:cNvPr id="0" name=""/>
        <dsp:cNvSpPr/>
      </dsp:nvSpPr>
      <dsp:spPr>
        <a:xfrm rot="16029140">
          <a:off x="3916017" y="1396430"/>
          <a:ext cx="128540" cy="4286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936256" y="1501424"/>
        <a:ext cx="89978" cy="257209"/>
      </dsp:txXfrm>
    </dsp:sp>
    <dsp:sp modelId="{D91DB364-1EAD-48A6-9396-44F1C25F3C79}">
      <dsp:nvSpPr>
        <dsp:cNvPr id="0" name=""/>
        <dsp:cNvSpPr/>
      </dsp:nvSpPr>
      <dsp:spPr>
        <a:xfrm>
          <a:off x="2895593" y="-152392"/>
          <a:ext cx="2075510" cy="163904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" pitchFamily="2" charset="0"/>
              <a:cs typeface="Nikosh" pitchFamily="2" charset="0"/>
            </a:rPr>
            <a:t>জন্মঃ১৮৯৯খ্রিষ্টাব্দে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3199544" y="87641"/>
        <a:ext cx="1467608" cy="1158981"/>
      </dsp:txXfrm>
    </dsp:sp>
    <dsp:sp modelId="{3D9C1596-201D-4268-9862-D26B7469966C}">
      <dsp:nvSpPr>
        <dsp:cNvPr id="0" name=""/>
        <dsp:cNvSpPr/>
      </dsp:nvSpPr>
      <dsp:spPr>
        <a:xfrm rot="128544">
          <a:off x="5060217" y="2276677"/>
          <a:ext cx="342059" cy="4286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060253" y="2360496"/>
        <a:ext cx="239441" cy="257209"/>
      </dsp:txXfrm>
    </dsp:sp>
    <dsp:sp modelId="{0FA78436-27CA-4009-828A-F43284AEA6FE}">
      <dsp:nvSpPr>
        <dsp:cNvPr id="0" name=""/>
        <dsp:cNvSpPr/>
      </dsp:nvSpPr>
      <dsp:spPr>
        <a:xfrm>
          <a:off x="5562601" y="1676392"/>
          <a:ext cx="1888919" cy="172470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স্থানঃবরিশাল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5839227" y="1928970"/>
        <a:ext cx="1335667" cy="1219552"/>
      </dsp:txXfrm>
    </dsp:sp>
    <dsp:sp modelId="{CBBD94CF-52F2-4149-B2CF-324876DED97A}">
      <dsp:nvSpPr>
        <dsp:cNvPr id="0" name=""/>
        <dsp:cNvSpPr/>
      </dsp:nvSpPr>
      <dsp:spPr>
        <a:xfrm rot="5217309">
          <a:off x="4036307" y="2996806"/>
          <a:ext cx="52454" cy="4286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043757" y="3074686"/>
        <a:ext cx="36718" cy="257209"/>
      </dsp:txXfrm>
    </dsp:sp>
    <dsp:sp modelId="{DCE696E3-2F4F-4E22-A617-4EFE6D71B47E}">
      <dsp:nvSpPr>
        <dsp:cNvPr id="0" name=""/>
        <dsp:cNvSpPr/>
      </dsp:nvSpPr>
      <dsp:spPr>
        <a:xfrm>
          <a:off x="3124197" y="3261067"/>
          <a:ext cx="1975374" cy="175568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রচনাঃকবিতা</a:t>
          </a:r>
          <a:r>
            <a:rPr lang="en-US" sz="2800" kern="1200" dirty="0" smtClean="0">
              <a:latin typeface="Nikosh" pitchFamily="2" charset="0"/>
              <a:cs typeface="Nikosh" pitchFamily="2" charset="0"/>
            </a:rPr>
            <a:t> ,</a:t>
          </a: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গল্প,উপন্যাস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3413484" y="3518181"/>
        <a:ext cx="1396800" cy="1241459"/>
      </dsp:txXfrm>
    </dsp:sp>
    <dsp:sp modelId="{322BBE91-8B94-4B6A-B580-6A7FA65B3822}">
      <dsp:nvSpPr>
        <dsp:cNvPr id="0" name=""/>
        <dsp:cNvSpPr/>
      </dsp:nvSpPr>
      <dsp:spPr>
        <a:xfrm rot="10765076">
          <a:off x="2950684" y="2241692"/>
          <a:ext cx="122684" cy="4286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987488" y="2327242"/>
        <a:ext cx="85879" cy="257209"/>
      </dsp:txXfrm>
    </dsp:sp>
    <dsp:sp modelId="{4B06B00F-3A4B-4440-BEDE-E76F7024D488}">
      <dsp:nvSpPr>
        <dsp:cNvPr id="0" name=""/>
        <dsp:cNvSpPr/>
      </dsp:nvSpPr>
      <dsp:spPr>
        <a:xfrm>
          <a:off x="914398" y="1600206"/>
          <a:ext cx="1978489" cy="173417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" pitchFamily="2" charset="0"/>
              <a:cs typeface="Nikosh" pitchFamily="2" charset="0"/>
            </a:rPr>
            <a:t>মৃত্যুঃ১৯৫৪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খ্রিষ্টাব্দে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1204141" y="1854170"/>
        <a:ext cx="1399003" cy="1226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FB95C-3343-45AE-A8E1-1CED77A00731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BFAD8-1D03-4357-9491-D569DD0B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2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BFAD8-1D03-4357-9491-D569DD0BB8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4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BFAD8-1D03-4357-9491-D569DD0BB8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6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BFAD8-1D03-4357-9491-D569DD0BB8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2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5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1143000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6600" dirty="0" err="1" smtClean="0"/>
              <a:t>স্বাগতম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8001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171"/>
            <a:ext cx="3810000" cy="2083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90801"/>
            <a:ext cx="3657600" cy="2119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6098"/>
            <a:ext cx="3657600" cy="2077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3948547" cy="212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1" y="5181600"/>
            <a:ext cx="7924799" cy="132802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আবার</a:t>
            </a:r>
            <a:r>
              <a:rPr lang="bn-IN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আসিব ফিরে ধানসিড়ীটির তীরে- এই বাংলায়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হয়তো</a:t>
            </a:r>
            <a:r>
              <a:rPr lang="bn-IN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মানুষ নয়-হয়তো বা শঙ্খচিল শালিকের বেশে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;</a:t>
            </a:r>
            <a:endParaRPr lang="en-US" sz="36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454601"/>
            <a:ext cx="3865418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9" y="438148"/>
            <a:ext cx="3784889" cy="1845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9291"/>
            <a:ext cx="388620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9" y="2639291"/>
            <a:ext cx="3784889" cy="1866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982" y="4980709"/>
            <a:ext cx="8211416" cy="132802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হয়তো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ভোরের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কাক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কার্তিকের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নবান্নের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দেশে</a:t>
            </a:r>
            <a:endParaRPr lang="en-US" sz="36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কুয়াশার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বুকে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ভেসে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একদিন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আসিব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কাঁঠাল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–</a:t>
            </a:r>
            <a:r>
              <a:rPr lang="bn-IN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ছায়ায়;</a:t>
            </a:r>
            <a:endParaRPr lang="en-US" sz="36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199"/>
            <a:ext cx="3886200" cy="1933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3962400" cy="1933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11986"/>
            <a:ext cx="3962400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953000"/>
            <a:ext cx="8229600" cy="132802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হয়তো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হাঁস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হবো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কিশোরীর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ঘুঙ্গুর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রহিবে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লাল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পায়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,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সারাদিন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কেটে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যাবে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কলমির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গন্ধভরা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জলে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ভেসে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ভেসে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3886200" cy="18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670300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35337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" y="2667000"/>
            <a:ext cx="3656445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2667000"/>
            <a:ext cx="3492211" cy="1961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712" y="5181600"/>
            <a:ext cx="7953375" cy="1328023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আবার আসিব আমি বাংলার নদী মাঠ খেত ভালোবেসে</a:t>
            </a:r>
          </a:p>
          <a:p>
            <a:r>
              <a:rPr lang="bn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জলাঙ্গীর ঢেউয়ে ভেজা বাংলার এ </a:t>
            </a:r>
            <a:r>
              <a:rPr lang="bn-IN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সবুজ করুণ ডাঙ্গায়;</a:t>
            </a:r>
            <a:endParaRPr lang="en-US" sz="36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381000"/>
            <a:ext cx="3962400" cy="1943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"/>
            <a:ext cx="3810000" cy="1943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6" y="2648816"/>
            <a:ext cx="39624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48816"/>
            <a:ext cx="3810000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059" y="5181600"/>
            <a:ext cx="8139544" cy="132802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হয়তো দেখিবে চেয়ে সুদর্শন উড়িতেছে সন্ধ্যার বাতাসে;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হয়তো শুনিবে এক লক্ষীপেঁচা ডাকিতেছে শিমুলের ডালে</a:t>
            </a:r>
            <a:r>
              <a:rPr lang="bn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;</a:t>
            </a:r>
            <a:endParaRPr lang="en-US" sz="36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9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799"/>
            <a:ext cx="3810000" cy="2362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799"/>
            <a:ext cx="4147918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98631"/>
            <a:ext cx="4147918" cy="2221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8631"/>
            <a:ext cx="3810000" cy="2221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5294" y="5290232"/>
            <a:ext cx="8338918" cy="1328023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হয়তো খইয়ের ধান ছড়াতেছে শিশু এক উঠানের ঘাসে;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রূপসার ঘোলা জলে হয়তো কিশোর এক সাদা ছেঁড়া পালে</a:t>
            </a:r>
            <a:endParaRPr lang="en-US" sz="36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487"/>
            <a:ext cx="3886200" cy="2170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344487"/>
            <a:ext cx="3822700" cy="217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2819400"/>
            <a:ext cx="38862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45" y="2819400"/>
            <a:ext cx="3975100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409" y="5387777"/>
            <a:ext cx="8264236" cy="119181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ডিঙ্গা বায়;-রাঙ্গা মেঘ সাঁতরায়ে অন্ধকারে আসিতেছে নীড়ে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দেখিবে ধবল বক ; আমারেই পাবে তুমি ইহাদের ভিড়ে-</a:t>
            </a:r>
            <a:endParaRPr lang="en-US" sz="32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838200"/>
            <a:ext cx="23622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69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491" y="1087582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bn-IN" sz="5400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কাজঃ</a:t>
            </a:r>
          </a:p>
          <a:p>
            <a:pPr marL="685800" indent="-685800">
              <a:buFont typeface="Wingdings" pitchFamily="2" charset="2"/>
              <a:buChar char="Ø"/>
            </a:pPr>
            <a:endParaRPr lang="bn-IN" sz="54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bn-IN" sz="5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নদী তীরের দৃশ্য সম্বলিত ৩ টি বাক্য লিখ</a:t>
            </a:r>
            <a:r>
              <a:rPr lang="en-US" sz="5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6615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4343400" cy="2381250"/>
          </a:xfrm>
        </p:spPr>
        <p:txBody>
          <a:bodyPr>
            <a:norm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IN" sz="6000" u="sng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মূল্যায়নঃ</a:t>
            </a:r>
            <a:r>
              <a:rPr lang="bn-IN" sz="6000" u="sng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IN" sz="6000" u="sng" dirty="0" smtClean="0">
                <a:latin typeface="Nikosh" pitchFamily="2" charset="0"/>
                <a:cs typeface="Nikosh" pitchFamily="2" charset="0"/>
              </a:rPr>
            </a:br>
            <a:endParaRPr lang="en-US" sz="6000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324600" cy="3962400"/>
          </a:xfrm>
        </p:spPr>
        <p:txBody>
          <a:bodyPr>
            <a:noAutofit/>
          </a:bodyPr>
          <a:lstStyle/>
          <a:p>
            <a:pPr algn="l"/>
            <a:r>
              <a:rPr lang="bn-IN" sz="3600" dirty="0" smtClean="0">
                <a:solidFill>
                  <a:srgbClr val="7030A0"/>
                </a:solidFill>
              </a:rPr>
              <a:t>১</a:t>
            </a:r>
            <a:r>
              <a:rPr lang="bn-IN" sz="4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।”আবার আসিব ফিরে” কবিতাটি কোন</a:t>
            </a:r>
          </a:p>
          <a:p>
            <a:pPr algn="l"/>
            <a:r>
              <a:rPr lang="bn-IN" sz="4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কাব্যগ্রন্থ থেকে নেয়া </a:t>
            </a:r>
            <a:r>
              <a:rPr lang="bn-IN" sz="4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হয়েছে?</a:t>
            </a:r>
          </a:p>
          <a:p>
            <a:pPr algn="l"/>
            <a:r>
              <a:rPr lang="bn-IN" sz="4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২। উঠানে খৈয়ের ধান ছড়ায় কে?</a:t>
            </a:r>
            <a:endParaRPr lang="en-US" sz="4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4724400" cy="1523999"/>
          </a:xfrm>
        </p:spPr>
        <p:txBody>
          <a:bodyPr>
            <a:norm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IN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কাজঃ</a:t>
            </a:r>
            <a:endParaRPr lang="en-US" sz="6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2667000"/>
          </a:xfrm>
        </p:spPr>
        <p:txBody>
          <a:bodyPr>
            <a:noAutofit/>
          </a:bodyPr>
          <a:lstStyle/>
          <a:p>
            <a:pPr algn="l"/>
            <a:r>
              <a:rPr lang="bn-IN" sz="4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“ আবার আসিব ফিরে “ কবিতা অবলম্বনে তোমার নিজ দেশের প্রতি যে মমত্ববোধ সৃষ্টি হয়েছে সে সম্পর্কে ৫টি বাক্য লিখে আনবে</a:t>
            </a:r>
            <a:endParaRPr lang="en-US" sz="44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6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09599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3600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sz="3600" u="sng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12420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নামঃএস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এম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তাসলিমা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নাসরিন</a:t>
            </a: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পদবীঃসহকারী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প্রতিষ্ঠানঃকামড়া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মাশক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ফাযিল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মাদ্রাসা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09599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3600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পাঠ</a:t>
            </a:r>
            <a:endParaRPr lang="en-US" sz="3600" u="sng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12420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অষ্টম</a:t>
            </a: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বিষয়ঃবাংলা</a:t>
            </a: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কবিতা</a:t>
            </a: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য়ঃ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৪৫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75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18" y="157357"/>
            <a:ext cx="8763000" cy="1600438"/>
          </a:xfrm>
          <a:prstGeom prst="flowChartAlternateProcess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1904999"/>
            <a:ext cx="8763000" cy="47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9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7156"/>
            <a:ext cx="4267201" cy="3871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156"/>
            <a:ext cx="4343400" cy="3871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399" y="4114800"/>
            <a:ext cx="8763001" cy="919401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ছবি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পাচ্ছ</a:t>
            </a:r>
            <a:r>
              <a:rPr lang="en-US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48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105400"/>
            <a:ext cx="8763000" cy="919401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গ্রামের</a:t>
            </a:r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096000"/>
            <a:ext cx="8762999" cy="78319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সেখানে কি বার বার যেতে ইচেছ করে?</a:t>
            </a:r>
            <a:endParaRPr lang="en-US" sz="40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130"/>
            <a:ext cx="8763000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21587"/>
            <a:ext cx="6629400" cy="1123712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আবার আসিব ফিরে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717964"/>
            <a:ext cx="3810000" cy="919401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জীবনানন্দ</a:t>
            </a:r>
            <a:r>
              <a:rPr lang="bn-IN" sz="4800" dirty="0" smtClean="0">
                <a:solidFill>
                  <a:srgbClr val="FF0000"/>
                </a:solidFill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দাশ  </a:t>
            </a:r>
            <a:endParaRPr lang="en-US" sz="4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88836249"/>
              </p:ext>
            </p:extLst>
          </p:nvPr>
        </p:nvGraphicFramePr>
        <p:xfrm>
          <a:off x="609600" y="11430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228600"/>
            <a:ext cx="487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         কবি পরিচিতি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4036" y="6172199"/>
            <a:ext cx="4572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        জীবনানন্দ দাশ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9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19A4FE-D50E-4EB5-9F44-57168A0EA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3119A4FE-D50E-4EB5-9F44-57168A0EA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394D7B-9BA0-4FA3-8FE7-6D2132EBB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8B394D7B-9BA0-4FA3-8FE7-6D2132EBB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1DB364-1EAD-48A6-9396-44F1C25F3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D91DB364-1EAD-48A6-9396-44F1C25F3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9C1596-201D-4268-9862-D26B7469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3D9C1596-201D-4268-9862-D26B74699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78436-27CA-4009-828A-F43284AEA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0FA78436-27CA-4009-828A-F43284AEA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BD94CF-52F2-4149-B2CF-324876DED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CBBD94CF-52F2-4149-B2CF-324876DED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E696E3-2F4F-4E22-A617-4EFE6D71B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DCE696E3-2F4F-4E22-A617-4EFE6D71B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2BBE91-8B94-4B6A-B580-6A7FA65B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322BBE91-8B94-4B6A-B580-6A7FA65B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06B00F-3A4B-4440-BEDE-E76F7024D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4B06B00F-3A4B-4440-BEDE-E76F7024D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1524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6000" dirty="0" smtClean="0"/>
              <a:t>এই পাঠ শেষে শিক্ষার্থীরা -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87927" y="2261216"/>
            <a:ext cx="8222673" cy="783193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IN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কবি জীবনানন্দ দাশের পরিচিতি বলতে পারবে;</a:t>
            </a:r>
            <a:endParaRPr lang="en-US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362200" y="2869185"/>
            <a:ext cx="10972800" cy="851297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marL="3314700" lvl="6" indent="-571500">
              <a:buFont typeface="Wingdings" pitchFamily="2" charset="2"/>
              <a:buChar char="§"/>
            </a:pPr>
            <a:r>
              <a:rPr lang="en-US" sz="4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4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শব্দের</a:t>
            </a:r>
            <a:r>
              <a:rPr lang="en-US" sz="4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4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;</a:t>
            </a:r>
            <a:endParaRPr lang="en-US" sz="4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927" y="3626497"/>
            <a:ext cx="8222673" cy="783193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IN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জন্মভুমির প্রাকৃতিক দৃশ্য বর্ণনা করতে পারবে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27" y="4267200"/>
            <a:ext cx="8222673" cy="1464231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IN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নিজ দেশের প্রতি মমত্ববোধ </a:t>
            </a:r>
            <a:r>
              <a:rPr lang="bn-IN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ব্যা</a:t>
            </a:r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খ্যা</a:t>
            </a:r>
            <a:r>
              <a:rPr lang="bn-IN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করতে পারবে।</a:t>
            </a:r>
            <a:endParaRPr lang="en-US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7200" dirty="0" err="1" smtClean="0"/>
              <a:t>আদর্শ</a:t>
            </a:r>
            <a:r>
              <a:rPr lang="en-US" sz="7200" dirty="0" smtClean="0"/>
              <a:t> </a:t>
            </a:r>
            <a:r>
              <a:rPr lang="en-US" sz="7200" dirty="0" err="1" smtClean="0"/>
              <a:t>পাঠ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229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6600" dirty="0" smtClean="0"/>
              <a:t>সরব পাঠ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0"/>
            <a:ext cx="8229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200400"/>
            <a:ext cx="5215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ডিঙা</a:t>
            </a:r>
            <a:r>
              <a:rPr lang="bn-IN" sz="3200" dirty="0" smtClean="0">
                <a:solidFill>
                  <a:srgbClr val="FF0000"/>
                </a:solidFill>
              </a:rPr>
              <a:t>   </a:t>
            </a:r>
            <a:r>
              <a:rPr lang="bn-IN" sz="3200" dirty="0" smtClean="0"/>
              <a:t>               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900878" y="3352800"/>
            <a:ext cx="2785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ছোট</a:t>
            </a:r>
            <a:r>
              <a:rPr lang="en-US" sz="3200" dirty="0" smtClean="0">
                <a:solidFill>
                  <a:srgbClr val="C00000"/>
                </a:solidFill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</a:rPr>
              <a:t>নৌকা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800598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ধবল</a:t>
            </a:r>
            <a:endParaRPr lang="en-US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0879" y="5092987"/>
            <a:ext cx="278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সাদা</a:t>
            </a:r>
            <a:endParaRPr lang="en-US" sz="40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066800"/>
            <a:ext cx="2109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শঙ্খচিল</a:t>
            </a:r>
            <a:endParaRPr lang="en-US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0879" y="1066800"/>
            <a:ext cx="2328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</a:rPr>
              <a:t>এক ধরনের পাখি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09600"/>
            <a:ext cx="3048000" cy="1672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2557462"/>
            <a:ext cx="3047999" cy="1590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9" y="4507244"/>
            <a:ext cx="3048000" cy="175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285</Words>
  <Application>Microsoft Office PowerPoint</Application>
  <PresentationFormat>On-screen Show (4:3)</PresentationFormat>
  <Paragraphs>62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</vt:lpstr>
      <vt:lpstr>পরিচিতি</vt:lpstr>
      <vt:lpstr>PowerPoint Presentation</vt:lpstr>
      <vt:lpstr>PowerPoint Presentation</vt:lpstr>
      <vt:lpstr>PowerPoint Presentation</vt:lpstr>
      <vt:lpstr>এই পাঠ শেষে শিক্ষার্থীরা -</vt:lpstr>
      <vt:lpstr>আদর্শ পাঠ</vt:lpstr>
      <vt:lpstr>সরব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মূল্যায়নঃ </vt:lpstr>
      <vt:lpstr>বাড়ির কাজঃ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</dc:title>
  <dc:creator>User</dc:creator>
  <cp:lastModifiedBy>ismail - [2010]</cp:lastModifiedBy>
  <cp:revision>136</cp:revision>
  <dcterms:created xsi:type="dcterms:W3CDTF">2006-08-16T00:00:00Z</dcterms:created>
  <dcterms:modified xsi:type="dcterms:W3CDTF">2019-04-01T16:51:29Z</dcterms:modified>
</cp:coreProperties>
</file>