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5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34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6264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1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6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6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2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C3D5-C9BB-4FE2-A4E7-F439787D1E0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11CB9-59CE-4A6E-9C67-07D434E2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647C28-2666-45D0-8824-B61E45B05C9B}"/>
              </a:ext>
            </a:extLst>
          </p:cNvPr>
          <p:cNvSpPr txBox="1"/>
          <p:nvPr/>
        </p:nvSpPr>
        <p:spPr>
          <a:xfrm rot="20263653">
            <a:off x="2252870" y="1444487"/>
            <a:ext cx="7235687" cy="15696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02255-F8DF-4FD8-85F8-7C63AD248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8712">
            <a:off x="4621502" y="3082787"/>
            <a:ext cx="4486275" cy="2971800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4255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BCE94E-0A47-4AE9-A5E3-7DFE6C77E050}"/>
              </a:ext>
            </a:extLst>
          </p:cNvPr>
          <p:cNvSpPr txBox="1"/>
          <p:nvPr/>
        </p:nvSpPr>
        <p:spPr>
          <a:xfrm>
            <a:off x="503583" y="477077"/>
            <a:ext cx="1129085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 –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The teachers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helped the students .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Who helped the students ?</a:t>
            </a:r>
          </a:p>
          <a:p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should listen to their teachers .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Who should listen to their teachers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 and </a:t>
            </a:r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Tamal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are in the town hall language club .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Who are in the town hall language club ?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94145BA-7DB9-4F2E-812F-C23E5F6757C8}"/>
              </a:ext>
            </a:extLst>
          </p:cNvPr>
          <p:cNvSpPr/>
          <p:nvPr/>
        </p:nvSpPr>
        <p:spPr>
          <a:xfrm>
            <a:off x="1669773" y="1192696"/>
            <a:ext cx="742122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50CD77-48B2-4935-90A1-3A6AB4CC9BE4}"/>
              </a:ext>
            </a:extLst>
          </p:cNvPr>
          <p:cNvSpPr txBox="1"/>
          <p:nvPr/>
        </p:nvSpPr>
        <p:spPr>
          <a:xfrm>
            <a:off x="4359968" y="781878"/>
            <a:ext cx="2919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 =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96BFB60-3C95-4440-84A3-C5A119A40858}"/>
              </a:ext>
            </a:extLst>
          </p:cNvPr>
          <p:cNvSpPr/>
          <p:nvPr/>
        </p:nvSpPr>
        <p:spPr>
          <a:xfrm>
            <a:off x="1272209" y="1656521"/>
            <a:ext cx="636104" cy="516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ED8297-4C8E-4567-AE94-062715137BF2}"/>
              </a:ext>
            </a:extLst>
          </p:cNvPr>
          <p:cNvSpPr txBox="1"/>
          <p:nvPr/>
        </p:nvSpPr>
        <p:spPr>
          <a:xfrm>
            <a:off x="2040836" y="1643268"/>
            <a:ext cx="531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একের অধিক / বেশী ব্যক্তি বোঝাতে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A22D0-4500-4D01-82DD-1609BD87C721}"/>
              </a:ext>
            </a:extLst>
          </p:cNvPr>
          <p:cNvSpPr txBox="1"/>
          <p:nvPr/>
        </p:nvSpPr>
        <p:spPr>
          <a:xfrm flipH="1">
            <a:off x="503582" y="2663687"/>
            <a:ext cx="10349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Sima and Tamal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are in the Town Hall Language Club.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= Who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are in the Town Hall Language Club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55AE08-D305-4B89-99D7-D22D71D6865C}"/>
              </a:ext>
            </a:extLst>
          </p:cNvPr>
          <p:cNvSpPr txBox="1"/>
          <p:nvPr/>
        </p:nvSpPr>
        <p:spPr>
          <a:xfrm flipH="1">
            <a:off x="622853" y="4984330"/>
            <a:ext cx="9872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called their friends to watch .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= Who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called their friends to watch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2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D2FD5F-849E-463D-8FBF-B126AFD7DE5D}"/>
              </a:ext>
            </a:extLst>
          </p:cNvPr>
          <p:cNvSpPr txBox="1"/>
          <p:nvPr/>
        </p:nvSpPr>
        <p:spPr>
          <a:xfrm>
            <a:off x="3737113" y="530085"/>
            <a:ext cx="4240263" cy="58477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Whom –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/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78930FE-1310-4E10-81EA-4C39C456DD01}"/>
              </a:ext>
            </a:extLst>
          </p:cNvPr>
          <p:cNvSpPr/>
          <p:nvPr/>
        </p:nvSpPr>
        <p:spPr>
          <a:xfrm>
            <a:off x="728870" y="15107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CFA6BB-6AFF-4854-BE05-7418BB7A1A14}"/>
              </a:ext>
            </a:extLst>
          </p:cNvPr>
          <p:cNvSpPr txBox="1"/>
          <p:nvPr/>
        </p:nvSpPr>
        <p:spPr>
          <a:xfrm>
            <a:off x="1881814" y="1563757"/>
            <a:ext cx="5115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কাকে / কাদেরকে বোঝাতে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Whom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 ব্যবহৃত হয়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1878490-EEC9-4531-B883-EAEF3471CFCE}"/>
              </a:ext>
            </a:extLst>
          </p:cNvPr>
          <p:cNvSpPr/>
          <p:nvPr/>
        </p:nvSpPr>
        <p:spPr>
          <a:xfrm>
            <a:off x="715618" y="2153482"/>
            <a:ext cx="9784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A3FCAD-C0BC-4467-8366-A44D4BE896D3}"/>
              </a:ext>
            </a:extLst>
          </p:cNvPr>
          <p:cNvSpPr txBox="1"/>
          <p:nvPr/>
        </p:nvSpPr>
        <p:spPr>
          <a:xfrm>
            <a:off x="1775795" y="2226367"/>
            <a:ext cx="4094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Object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র্তেWhom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।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DC03DC-FE9A-4758-A840-549659E59932}"/>
              </a:ext>
            </a:extLst>
          </p:cNvPr>
          <p:cNvSpPr txBox="1"/>
          <p:nvPr/>
        </p:nvSpPr>
        <p:spPr>
          <a:xfrm>
            <a:off x="2054091" y="3564835"/>
            <a:ext cx="5780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Tamal met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Andy Smith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yesterday 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Whom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did Tamal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me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  yesterday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678B86-F6E0-4A37-9BA6-765842803D81}"/>
              </a:ext>
            </a:extLst>
          </p:cNvPr>
          <p:cNvSpPr txBox="1"/>
          <p:nvPr/>
        </p:nvSpPr>
        <p:spPr>
          <a:xfrm>
            <a:off x="1924665" y="4826358"/>
            <a:ext cx="5505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They called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their friends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to watch 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did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They call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to watch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4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F4E968-9952-4D0E-A096-F6E51FAE6D86}"/>
              </a:ext>
            </a:extLst>
          </p:cNvPr>
          <p:cNvSpPr txBox="1"/>
          <p:nvPr/>
        </p:nvSpPr>
        <p:spPr>
          <a:xfrm>
            <a:off x="3591337" y="556594"/>
            <a:ext cx="4304383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Whose --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6036534-4692-4266-992E-9B608C2BE7C1}"/>
              </a:ext>
            </a:extLst>
          </p:cNvPr>
          <p:cNvSpPr/>
          <p:nvPr/>
        </p:nvSpPr>
        <p:spPr>
          <a:xfrm>
            <a:off x="450572" y="17095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76FB3-42D7-4BAA-9BE2-85812DAE758E}"/>
              </a:ext>
            </a:extLst>
          </p:cNvPr>
          <p:cNvSpPr txBox="1"/>
          <p:nvPr/>
        </p:nvSpPr>
        <p:spPr>
          <a:xfrm>
            <a:off x="1605358" y="1709531"/>
            <a:ext cx="55098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কার / কাদের বোঝাতে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Whose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41E7E-751C-4017-B590-B3AD7E1A35F4}"/>
              </a:ext>
            </a:extLst>
          </p:cNvPr>
          <p:cNvSpPr txBox="1"/>
          <p:nvPr/>
        </p:nvSpPr>
        <p:spPr>
          <a:xfrm>
            <a:off x="2107098" y="3919330"/>
            <a:ext cx="4506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Saiat’ s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father is a banker .</a:t>
            </a:r>
          </a:p>
          <a:p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Whose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father is a banker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7EF024-FD70-4D9E-8DFC-4FBE9AFB566F}"/>
              </a:ext>
            </a:extLst>
          </p:cNvPr>
          <p:cNvSpPr txBox="1"/>
          <p:nvPr/>
        </p:nvSpPr>
        <p:spPr>
          <a:xfrm>
            <a:off x="2027583" y="5367132"/>
            <a:ext cx="4227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These are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their books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Whose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books are these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FFDAE-CD2A-4D23-A721-766465AA6A78}"/>
              </a:ext>
            </a:extLst>
          </p:cNvPr>
          <p:cNvSpPr txBox="1"/>
          <p:nvPr/>
        </p:nvSpPr>
        <p:spPr>
          <a:xfrm>
            <a:off x="1680771" y="2570921"/>
            <a:ext cx="29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োঝায়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CC82F3C-B8F6-4D0F-B089-897A061E365A}"/>
              </a:ext>
            </a:extLst>
          </p:cNvPr>
          <p:cNvSpPr/>
          <p:nvPr/>
        </p:nvSpPr>
        <p:spPr>
          <a:xfrm>
            <a:off x="437323" y="2570926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83AF0A-FAFD-4847-8B5E-08AD309489A1}"/>
              </a:ext>
            </a:extLst>
          </p:cNvPr>
          <p:cNvSpPr txBox="1"/>
          <p:nvPr/>
        </p:nvSpPr>
        <p:spPr>
          <a:xfrm>
            <a:off x="4699367" y="613444"/>
            <a:ext cx="217719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What ---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2574A84-EA36-405C-A80E-B38F9049CAA0}"/>
              </a:ext>
            </a:extLst>
          </p:cNvPr>
          <p:cNvSpPr/>
          <p:nvPr/>
        </p:nvSpPr>
        <p:spPr>
          <a:xfrm>
            <a:off x="728870" y="15372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E92B2D-F399-4CCC-AE91-519C44662DBF}"/>
              </a:ext>
            </a:extLst>
          </p:cNvPr>
          <p:cNvSpPr txBox="1"/>
          <p:nvPr/>
        </p:nvSpPr>
        <p:spPr>
          <a:xfrm>
            <a:off x="1961324" y="1577011"/>
            <a:ext cx="941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কী , কোন শ্রেনীতে , পেষা কি 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 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Wh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at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6B647F-D7EA-4BA0-A899-BF5D4F84EF0E}"/>
              </a:ext>
            </a:extLst>
          </p:cNvPr>
          <p:cNvSpPr txBox="1"/>
          <p:nvPr/>
        </p:nvSpPr>
        <p:spPr>
          <a:xfrm>
            <a:off x="2093843" y="2796209"/>
            <a:ext cx="5904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Saikat’s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father’s name is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Mr. </a:t>
            </a:r>
            <a:r>
              <a:rPr lang="en-US" sz="2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Rashidul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 Islam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What is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Saikat’s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father’s name 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A01AE5-BEBD-47E4-BC90-BBCF412BF5B5}"/>
              </a:ext>
            </a:extLst>
          </p:cNvPr>
          <p:cNvSpPr txBox="1"/>
          <p:nvPr/>
        </p:nvSpPr>
        <p:spPr>
          <a:xfrm>
            <a:off x="2160103" y="4267200"/>
            <a:ext cx="4221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Babul’s father is a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shop keeper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What is Babul’s father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CADDDE-4D17-49BB-90F5-4B27E0F9F533}"/>
              </a:ext>
            </a:extLst>
          </p:cNvPr>
          <p:cNvSpPr txBox="1"/>
          <p:nvPr/>
        </p:nvSpPr>
        <p:spPr>
          <a:xfrm>
            <a:off x="2133601" y="5353878"/>
            <a:ext cx="513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Today is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Monday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 / It is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Monday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today 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What day is it today ?</a:t>
            </a:r>
          </a:p>
        </p:txBody>
      </p:sp>
    </p:spTree>
    <p:extLst>
      <p:ext uri="{BB962C8B-B14F-4D97-AF65-F5344CB8AC3E}">
        <p14:creationId xmlns:p14="http://schemas.microsoft.com/office/powerpoint/2010/main" val="18986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004699-891E-423F-91AC-A21DA0674E6C}"/>
              </a:ext>
            </a:extLst>
          </p:cNvPr>
          <p:cNvSpPr txBox="1"/>
          <p:nvPr/>
        </p:nvSpPr>
        <p:spPr>
          <a:xfrm>
            <a:off x="3458814" y="556591"/>
            <a:ext cx="490230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Which---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/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BD697B2-0E47-4E38-9CF0-860C9D2A5639}"/>
              </a:ext>
            </a:extLst>
          </p:cNvPr>
          <p:cNvSpPr/>
          <p:nvPr/>
        </p:nvSpPr>
        <p:spPr>
          <a:xfrm>
            <a:off x="980661" y="17227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F41AB-D4B6-4905-83CF-68197EBA2467}"/>
              </a:ext>
            </a:extLst>
          </p:cNvPr>
          <p:cNvSpPr txBox="1"/>
          <p:nvPr/>
        </p:nvSpPr>
        <p:spPr>
          <a:xfrm>
            <a:off x="2067339" y="1717086"/>
            <a:ext cx="7247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বস্তু সামগ্রি একবচন / বহুবচন  বোঝাতে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Wh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ich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B2A9A-D0F9-4C93-8AC0-9C6E2EF0D790}"/>
              </a:ext>
            </a:extLst>
          </p:cNvPr>
          <p:cNvSpPr txBox="1"/>
          <p:nvPr/>
        </p:nvSpPr>
        <p:spPr>
          <a:xfrm>
            <a:off x="2067339" y="2809463"/>
            <a:ext cx="4148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I want the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red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pen 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=Which pen do you want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A9005-6A12-4C0F-AB4F-23D520DA5D75}"/>
              </a:ext>
            </a:extLst>
          </p:cNvPr>
          <p:cNvSpPr txBox="1"/>
          <p:nvPr/>
        </p:nvSpPr>
        <p:spPr>
          <a:xfrm>
            <a:off x="2067342" y="4186808"/>
            <a:ext cx="8119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Cucumber and tomato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are my favourite vegetables 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 Which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are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your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favourite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vegetables ?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42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12AC1D-AC88-4850-AC39-1A9DBF85CD17}"/>
              </a:ext>
            </a:extLst>
          </p:cNvPr>
          <p:cNvSpPr txBox="1"/>
          <p:nvPr/>
        </p:nvSpPr>
        <p:spPr>
          <a:xfrm>
            <a:off x="4532243" y="543338"/>
            <a:ext cx="279620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When—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কখন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80F2A9-FCC5-4374-8468-0578AC9F2DE5}"/>
              </a:ext>
            </a:extLst>
          </p:cNvPr>
          <p:cNvSpPr txBox="1"/>
          <p:nvPr/>
        </p:nvSpPr>
        <p:spPr>
          <a:xfrm>
            <a:off x="2822714" y="2186613"/>
            <a:ext cx="5446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বোঝাতে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When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।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550B756-32CD-4B89-9D08-04BFFEE31B13}"/>
              </a:ext>
            </a:extLst>
          </p:cNvPr>
          <p:cNvSpPr/>
          <p:nvPr/>
        </p:nvSpPr>
        <p:spPr>
          <a:xfrm>
            <a:off x="1775794" y="21733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847B1B-2096-497A-B1A8-534F46F5A5AF}"/>
              </a:ext>
            </a:extLst>
          </p:cNvPr>
          <p:cNvSpPr txBox="1"/>
          <p:nvPr/>
        </p:nvSpPr>
        <p:spPr>
          <a:xfrm>
            <a:off x="2676940" y="3286540"/>
            <a:ext cx="4475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Maria gets up 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early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=When does Maria gets up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31A89-CBF2-41DA-8DE9-525829B6E0CC}"/>
              </a:ext>
            </a:extLst>
          </p:cNvPr>
          <p:cNvSpPr txBox="1"/>
          <p:nvPr/>
        </p:nvSpPr>
        <p:spPr>
          <a:xfrm>
            <a:off x="2583843" y="4560051"/>
            <a:ext cx="54825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The doctor 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visited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Sima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 last night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 When did 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he doctor visit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9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3DBE72-82F6-420F-9F79-57B8E6978D20}"/>
              </a:ext>
            </a:extLst>
          </p:cNvPr>
          <p:cNvSpPr/>
          <p:nvPr/>
        </p:nvSpPr>
        <p:spPr>
          <a:xfrm>
            <a:off x="3873701" y="580646"/>
            <a:ext cx="345479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Where—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কোথায়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EBB9A1-6608-452C-84E1-BA9FEC326ED6}"/>
              </a:ext>
            </a:extLst>
          </p:cNvPr>
          <p:cNvSpPr txBox="1"/>
          <p:nvPr/>
        </p:nvSpPr>
        <p:spPr>
          <a:xfrm>
            <a:off x="3011231" y="3005651"/>
            <a:ext cx="4188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Saikat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lives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in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Bogura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=Where does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Sai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at live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14A169D-2878-4B89-B62B-8E14F70E576A}"/>
              </a:ext>
            </a:extLst>
          </p:cNvPr>
          <p:cNvSpPr/>
          <p:nvPr/>
        </p:nvSpPr>
        <p:spPr>
          <a:xfrm>
            <a:off x="1099931" y="16300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AD6E6E-C75F-44B6-AD4F-96BB4BF1426A}"/>
              </a:ext>
            </a:extLst>
          </p:cNvPr>
          <p:cNvSpPr txBox="1"/>
          <p:nvPr/>
        </p:nvSpPr>
        <p:spPr>
          <a:xfrm flipH="1">
            <a:off x="2398641" y="1577012"/>
            <a:ext cx="579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স্থান বোঝাতে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W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here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48ADF8-6437-4446-883C-E21B1C10D4CE}"/>
              </a:ext>
            </a:extLst>
          </p:cNvPr>
          <p:cNvSpPr txBox="1"/>
          <p:nvPr/>
        </p:nvSpPr>
        <p:spPr>
          <a:xfrm>
            <a:off x="2875722" y="4929812"/>
            <a:ext cx="5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Jessi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is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going to </a:t>
            </a:r>
            <a:r>
              <a:rPr lang="en-US" sz="2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Chottogram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=Where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Is Jessica  going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3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131449-FC0D-4A8D-960F-BB3443FA6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859" y="541830"/>
            <a:ext cx="5828281" cy="11095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21975E2B-CD15-4347-BE87-FD13ED60F32A}"/>
              </a:ext>
            </a:extLst>
          </p:cNvPr>
          <p:cNvSpPr/>
          <p:nvPr/>
        </p:nvSpPr>
        <p:spPr>
          <a:xfrm>
            <a:off x="490331" y="21998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E3C8CE-F346-48F8-B4F1-ECADB318B103}"/>
              </a:ext>
            </a:extLst>
          </p:cNvPr>
          <p:cNvSpPr txBox="1"/>
          <p:nvPr/>
        </p:nvSpPr>
        <p:spPr>
          <a:xfrm>
            <a:off x="1895061" y="2008633"/>
            <a:ext cx="7394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 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ীভাবে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কীউপায়ে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,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 প্রশ্ন করতে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How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AF4B7E-B0CB-44F0-A6BF-2E28AA934B6A}"/>
              </a:ext>
            </a:extLst>
          </p:cNvPr>
          <p:cNvSpPr txBox="1"/>
          <p:nvPr/>
        </p:nvSpPr>
        <p:spPr>
          <a:xfrm>
            <a:off x="2385387" y="3379305"/>
            <a:ext cx="2775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She is </a:t>
            </a:r>
            <a:r>
              <a:rPr lang="bn-BD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ten years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old .</a:t>
            </a: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=How old is she ?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F761A-42A0-40BC-BB14-B95B3A1C782F}"/>
              </a:ext>
            </a:extLst>
          </p:cNvPr>
          <p:cNvSpPr txBox="1"/>
          <p:nvPr/>
        </p:nvSpPr>
        <p:spPr>
          <a:xfrm>
            <a:off x="2345634" y="4426226"/>
            <a:ext cx="6335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There are </a:t>
            </a:r>
            <a:r>
              <a:rPr lang="bn-BD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five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members in my family .</a:t>
            </a: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=How many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members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are t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here  in y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our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family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17C5BB-9083-4B8D-8FAC-EF2005429720}"/>
              </a:ext>
            </a:extLst>
          </p:cNvPr>
          <p:cNvSpPr txBox="1"/>
          <p:nvPr/>
        </p:nvSpPr>
        <p:spPr>
          <a:xfrm>
            <a:off x="2332380" y="5632176"/>
            <a:ext cx="5027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There is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a little water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in the jug 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How much water is there in the jug ?</a:t>
            </a:r>
          </a:p>
        </p:txBody>
      </p:sp>
    </p:spTree>
    <p:extLst>
      <p:ext uri="{BB962C8B-B14F-4D97-AF65-F5344CB8AC3E}">
        <p14:creationId xmlns:p14="http://schemas.microsoft.com/office/powerpoint/2010/main" val="19013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404951-40BD-4AB8-9BF0-E1B5AE2E504D}"/>
              </a:ext>
            </a:extLst>
          </p:cNvPr>
          <p:cNvSpPr txBox="1"/>
          <p:nvPr/>
        </p:nvSpPr>
        <p:spPr>
          <a:xfrm>
            <a:off x="3207026" y="1219200"/>
            <a:ext cx="6774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We travelled from Dhaka to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Sreemangal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by train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How did you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travell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from Dhaka to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Sreemangal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A03E6-9437-4E3A-8634-19BD0B6094BF}"/>
              </a:ext>
            </a:extLst>
          </p:cNvPr>
          <p:cNvSpPr txBox="1"/>
          <p:nvPr/>
        </p:nvSpPr>
        <p:spPr>
          <a:xfrm>
            <a:off x="3339548" y="3710609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The Olympics are held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every four years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How often are the Olympics  held ? </a:t>
            </a:r>
          </a:p>
        </p:txBody>
      </p:sp>
    </p:spTree>
    <p:extLst>
      <p:ext uri="{BB962C8B-B14F-4D97-AF65-F5344CB8AC3E}">
        <p14:creationId xmlns:p14="http://schemas.microsoft.com/office/powerpoint/2010/main" val="429402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D499C-8ED0-426B-8148-B42FB0440AA9}"/>
              </a:ext>
            </a:extLst>
          </p:cNvPr>
          <p:cNvSpPr txBox="1"/>
          <p:nvPr/>
        </p:nvSpPr>
        <p:spPr>
          <a:xfrm>
            <a:off x="3260035" y="1046922"/>
            <a:ext cx="341311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3142BB-5C6B-4D71-B89D-B613A6001E64}"/>
              </a:ext>
            </a:extLst>
          </p:cNvPr>
          <p:cNvSpPr txBox="1"/>
          <p:nvPr/>
        </p:nvSpPr>
        <p:spPr>
          <a:xfrm>
            <a:off x="1060175" y="2822711"/>
            <a:ext cx="6255025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Md. Farhad Hossain</a:t>
            </a:r>
          </a:p>
          <a:p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M.S.S (Economics)</a:t>
            </a:r>
          </a:p>
          <a:p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Assistant Teacher</a:t>
            </a:r>
          </a:p>
          <a:p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Modhuram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GPS ,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Lalmonirhat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Sadar</a:t>
            </a: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BA9244-8F38-45B5-809E-2F385C1A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474" y="2275231"/>
            <a:ext cx="3504125" cy="34894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3777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6FCEAB-A419-4AE9-BBE4-CB7AED51110C}"/>
              </a:ext>
            </a:extLst>
          </p:cNvPr>
          <p:cNvSpPr/>
          <p:nvPr/>
        </p:nvSpPr>
        <p:spPr>
          <a:xfrm>
            <a:off x="4564732" y="607154"/>
            <a:ext cx="257153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Why---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কেন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DB5EAB-C680-4474-B5A9-5AD1ECDCC6CE}"/>
              </a:ext>
            </a:extLst>
          </p:cNvPr>
          <p:cNvSpPr txBox="1"/>
          <p:nvPr/>
        </p:nvSpPr>
        <p:spPr>
          <a:xfrm>
            <a:off x="2133600" y="2703443"/>
            <a:ext cx="81804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and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Tamal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come to the club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 to </a:t>
            </a:r>
            <a:r>
              <a:rPr lang="en-US" sz="2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practise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 speaking English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Why do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and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Tamal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come to the club ?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8E9D3A-C61D-4093-B29B-B17D1D8EAA73}"/>
              </a:ext>
            </a:extLst>
          </p:cNvPr>
          <p:cNvSpPr txBox="1"/>
          <p:nvPr/>
        </p:nvSpPr>
        <p:spPr>
          <a:xfrm>
            <a:off x="2146850" y="4876800"/>
            <a:ext cx="6336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can’t eat very much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because of her illness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Why can’t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eat very much ?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3D107C9-C0BB-4FC8-8D4D-C83AC1AB0B1D}"/>
              </a:ext>
            </a:extLst>
          </p:cNvPr>
          <p:cNvSpPr/>
          <p:nvPr/>
        </p:nvSpPr>
        <p:spPr>
          <a:xfrm>
            <a:off x="689114" y="1616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E76963-39AA-466D-9F75-DDD23DE4D7CD}"/>
              </a:ext>
            </a:extLst>
          </p:cNvPr>
          <p:cNvSpPr txBox="1"/>
          <p:nvPr/>
        </p:nvSpPr>
        <p:spPr>
          <a:xfrm>
            <a:off x="1709534" y="1656522"/>
            <a:ext cx="4633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বোঝাতে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Wh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y ব্যবহৃত হয় ।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636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FA5D42-950B-4C36-8B5F-B286E55A86F5}"/>
              </a:ext>
            </a:extLst>
          </p:cNvPr>
          <p:cNvSpPr txBox="1"/>
          <p:nvPr/>
        </p:nvSpPr>
        <p:spPr>
          <a:xfrm rot="20592377">
            <a:off x="2054086" y="1643269"/>
            <a:ext cx="5689378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600" i="1" dirty="0">
                <a:latin typeface="NikoshBAN" panose="02000000000000000000" pitchFamily="2" charset="0"/>
                <a:cs typeface="NikoshBAN" panose="02000000000000000000" pitchFamily="2" charset="0"/>
              </a:rPr>
              <a:t>Bye </a:t>
            </a:r>
            <a:r>
              <a:rPr lang="en-US" sz="9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Bye</a:t>
            </a:r>
            <a:r>
              <a:rPr lang="en-US" sz="9600" i="1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B20AF9-1123-417D-816C-E84B98D33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8411">
            <a:off x="6093930" y="3431072"/>
            <a:ext cx="2373016" cy="29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1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AA457A-6A8A-4B6B-93D7-F53895D77B6F}"/>
              </a:ext>
            </a:extLst>
          </p:cNvPr>
          <p:cNvSpPr txBox="1"/>
          <p:nvPr/>
        </p:nvSpPr>
        <p:spPr>
          <a:xfrm flipH="1">
            <a:off x="2126311" y="2067337"/>
            <a:ext cx="7428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Welcome once again to my English Class for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 Five 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 Framing WH questions ”</a:t>
            </a:r>
          </a:p>
        </p:txBody>
      </p:sp>
    </p:spTree>
    <p:extLst>
      <p:ext uri="{BB962C8B-B14F-4D97-AF65-F5344CB8AC3E}">
        <p14:creationId xmlns:p14="http://schemas.microsoft.com/office/powerpoint/2010/main" val="40461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51B798-4C5F-4228-8597-607617574874}"/>
              </a:ext>
            </a:extLst>
          </p:cNvPr>
          <p:cNvSpPr txBox="1"/>
          <p:nvPr/>
        </p:nvSpPr>
        <p:spPr>
          <a:xfrm flipH="1">
            <a:off x="1934817" y="5"/>
            <a:ext cx="832236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Questions: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</a:t>
            </a:r>
            <a:r>
              <a:rPr lang="en-US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a)Yes /No  Question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Q: Do you read in class five?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A: Yes or no.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Q: Is he a student 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A: Yes or no.</a:t>
            </a:r>
          </a:p>
          <a:p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b) </a:t>
            </a:r>
            <a:r>
              <a:rPr lang="en-US" sz="2800" u="sng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 questions :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 : What is your name ?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: My name is Farhad .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 : How old are you ?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: I am ten years old .</a:t>
            </a:r>
          </a:p>
        </p:txBody>
      </p:sp>
    </p:spTree>
    <p:extLst>
      <p:ext uri="{BB962C8B-B14F-4D97-AF65-F5344CB8AC3E}">
        <p14:creationId xmlns:p14="http://schemas.microsoft.com/office/powerpoint/2010/main" val="56816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9F9021-80B6-4EB3-9196-B62925D88F3D}"/>
              </a:ext>
            </a:extLst>
          </p:cNvPr>
          <p:cNvSpPr txBox="1"/>
          <p:nvPr/>
        </p:nvSpPr>
        <p:spPr>
          <a:xfrm>
            <a:off x="1484243" y="556593"/>
            <a:ext cx="891942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/ To make interrogative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FB5472-A655-4F76-8123-D30CBA8976BF}"/>
              </a:ext>
            </a:extLst>
          </p:cNvPr>
          <p:cNvSpPr txBox="1"/>
          <p:nvPr/>
        </p:nvSpPr>
        <p:spPr>
          <a:xfrm>
            <a:off x="2252870" y="2027583"/>
            <a:ext cx="945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 . Subject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Helping verb /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verb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বসাতে হয় 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1AEF6-2A7B-4113-9024-972234726AD2}"/>
              </a:ext>
            </a:extLst>
          </p:cNvPr>
          <p:cNvSpPr txBox="1"/>
          <p:nvPr/>
        </p:nvSpPr>
        <p:spPr>
          <a:xfrm>
            <a:off x="2292626" y="2644052"/>
            <a:ext cx="5759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 । বাক্যের শেষে প্রশ্নবোধক চিহ্ন (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 বসাতে হয় 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DE8402-A67D-494A-A136-93642612CD9B}"/>
              </a:ext>
            </a:extLst>
          </p:cNvPr>
          <p:cNvSpPr txBox="1"/>
          <p:nvPr/>
        </p:nvSpPr>
        <p:spPr>
          <a:xfrm flipH="1">
            <a:off x="1245703" y="3429000"/>
            <a:ext cx="10429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Heping verb :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am , is , are , was , were , have , has , had , shall , should , will , would , can , could , may , might , etc .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376DA5-62AE-40CB-AFF7-66BF4EDF8393}"/>
              </a:ext>
            </a:extLst>
          </p:cNvPr>
          <p:cNvSpPr txBox="1"/>
          <p:nvPr/>
        </p:nvSpPr>
        <p:spPr>
          <a:xfrm>
            <a:off x="1630016" y="4240698"/>
            <a:ext cx="6462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Jessica is going to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Chottogram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. (Int/ wh) 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=Is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Jessi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  going to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Chottogram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=Where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Is Jessica  going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2BC683-2C79-4DDD-ADDF-6C12895677F9}"/>
              </a:ext>
            </a:extLst>
          </p:cNvPr>
          <p:cNvSpPr txBox="1"/>
          <p:nvPr/>
        </p:nvSpPr>
        <p:spPr>
          <a:xfrm>
            <a:off x="1497492" y="5552663"/>
            <a:ext cx="6958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They should listen to </a:t>
            </a:r>
            <a:r>
              <a:rPr lang="bn-BD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their teacher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(Int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/wh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=Should they listen to their teacher ?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=Whom s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hould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they listen to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91D29C-FFBC-408A-AD8D-0F690D57BB66}"/>
              </a:ext>
            </a:extLst>
          </p:cNvPr>
          <p:cNvSpPr txBox="1"/>
          <p:nvPr/>
        </p:nvSpPr>
        <p:spPr>
          <a:xfrm>
            <a:off x="2994992" y="569847"/>
            <a:ext cx="589296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Sentence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এ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ায্যকারী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Verb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66C2C0-BFA6-478A-8FDF-E0BEBC870205}"/>
              </a:ext>
            </a:extLst>
          </p:cNvPr>
          <p:cNvSpPr txBox="1"/>
          <p:nvPr/>
        </p:nvSpPr>
        <p:spPr>
          <a:xfrm>
            <a:off x="1537252" y="2120347"/>
            <a:ext cx="86132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মূল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এর সাথে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s / es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না  থাকলে 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করতে হয় ।</a:t>
            </a: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2. Subject third person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হলে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s / es 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does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করতে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হয়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91332-555B-4041-9A27-18344D5BC17E}"/>
              </a:ext>
            </a:extLst>
          </p:cNvPr>
          <p:cNvSpPr txBox="1"/>
          <p:nvPr/>
        </p:nvSpPr>
        <p:spPr>
          <a:xfrm>
            <a:off x="2004066" y="3204434"/>
            <a:ext cx="38843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They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practise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speaking English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=What do they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practise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Saikat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lives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in </a:t>
            </a:r>
            <a:r>
              <a:rPr lang="bn-BD" u="sng" dirty="0">
                <a:latin typeface="NikoshBAN" panose="02000000000000000000" pitchFamily="2" charset="0"/>
                <a:cs typeface="NikoshBAN" panose="02000000000000000000" pitchFamily="2" charset="0"/>
              </a:rPr>
              <a:t>Bogura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=Where does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Sai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at live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79F5B3-102E-47F4-8B3E-B0A200B18D2F}"/>
              </a:ext>
            </a:extLst>
          </p:cNvPr>
          <p:cNvSpPr txBox="1"/>
          <p:nvPr/>
        </p:nvSpPr>
        <p:spPr>
          <a:xfrm>
            <a:off x="1656523" y="1391478"/>
            <a:ext cx="79464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 1. মূল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Present form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Do / does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করতে হয়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98EA5-C5EC-4EA5-B07A-BED3F76D72DD}"/>
              </a:ext>
            </a:extLst>
          </p:cNvPr>
          <p:cNvSpPr txBox="1"/>
          <p:nvPr/>
        </p:nvSpPr>
        <p:spPr>
          <a:xfrm>
            <a:off x="1709528" y="4997802"/>
            <a:ext cx="645721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. মূল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ast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form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did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করতে হয় 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FE0E3-E00C-4B19-802B-7DC8A1F251BF}"/>
              </a:ext>
            </a:extLst>
          </p:cNvPr>
          <p:cNvSpPr txBox="1"/>
          <p:nvPr/>
        </p:nvSpPr>
        <p:spPr>
          <a:xfrm>
            <a:off x="1987826" y="5777950"/>
            <a:ext cx="4152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The doctor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visited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Sima</a:t>
            </a:r>
            <a:r>
              <a:rPr lang="bn-BD" u="sng" dirty="0">
                <a:latin typeface="NikoshBAN" panose="02000000000000000000" pitchFamily="2" charset="0"/>
                <a:cs typeface="NikoshBAN" panose="02000000000000000000" pitchFamily="2" charset="0"/>
              </a:rPr>
              <a:t> last night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= When did t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he doctor visit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Sima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8DCF9D-F0C9-464A-A3BC-835C26D3E2A3}"/>
              </a:ext>
            </a:extLst>
          </p:cNvPr>
          <p:cNvSpPr txBox="1"/>
          <p:nvPr/>
        </p:nvSpPr>
        <p:spPr>
          <a:xfrm>
            <a:off x="4214189" y="543342"/>
            <a:ext cx="345318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Person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13CD67-1722-49C8-96E6-91E0F91B4152}"/>
              </a:ext>
            </a:extLst>
          </p:cNvPr>
          <p:cNvSpPr txBox="1"/>
          <p:nvPr/>
        </p:nvSpPr>
        <p:spPr>
          <a:xfrm>
            <a:off x="2570923" y="1669773"/>
            <a:ext cx="7061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Sentence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এ I / We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ে  WH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You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32F78B-AF54-47DF-9DF9-FC5280537AE5}"/>
              </a:ext>
            </a:extLst>
          </p:cNvPr>
          <p:cNvSpPr txBox="1"/>
          <p:nvPr/>
        </p:nvSpPr>
        <p:spPr>
          <a:xfrm>
            <a:off x="2604055" y="3309730"/>
            <a:ext cx="7579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2 .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Sentence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এ My / Our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ে  WH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Your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4A887E-9545-4932-9B95-CAC9E0D39F8D}"/>
              </a:ext>
            </a:extLst>
          </p:cNvPr>
          <p:cNvSpPr txBox="1"/>
          <p:nvPr/>
        </p:nvSpPr>
        <p:spPr>
          <a:xfrm>
            <a:off x="748745" y="4767469"/>
            <a:ext cx="10703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Sentence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এ you , your , he , she , it , any name , any third person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ে  WH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্তন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43B25-1411-499F-B9BC-B47006D81474}"/>
              </a:ext>
            </a:extLst>
          </p:cNvPr>
          <p:cNvSpPr txBox="1"/>
          <p:nvPr/>
        </p:nvSpPr>
        <p:spPr>
          <a:xfrm>
            <a:off x="3379304" y="2332387"/>
            <a:ext cx="4554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 / we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go to 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school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everyday 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=Where do 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you / you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go everyday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3CC3A6-7CE7-4946-8FD8-1D7B26F51EF7}"/>
              </a:ext>
            </a:extLst>
          </p:cNvPr>
          <p:cNvSpPr txBox="1"/>
          <p:nvPr/>
        </p:nvSpPr>
        <p:spPr>
          <a:xfrm>
            <a:off x="3577298" y="3917079"/>
            <a:ext cx="3677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I /We love</a:t>
            </a:r>
            <a:r>
              <a:rPr lang="en-US" sz="2000" u="sng" dirty="0">
                <a:latin typeface="NikoshBAN" panose="02000000000000000000" pitchFamily="2" charset="0"/>
                <a:cs typeface="NikoshBAN" panose="02000000000000000000" pitchFamily="2" charset="0"/>
              </a:rPr>
              <a:t> my / our parents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= Whom do you / you love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F72CA-4EEF-48B1-A629-6B636A67A8D6}"/>
              </a:ext>
            </a:extLst>
          </p:cNvPr>
          <p:cNvSpPr txBox="1"/>
          <p:nvPr/>
        </p:nvSpPr>
        <p:spPr>
          <a:xfrm>
            <a:off x="3631094" y="5738194"/>
            <a:ext cx="380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He / She / Rina </a:t>
            </a:r>
            <a:r>
              <a:rPr lang="en-US" sz="2000" dirty="0"/>
              <a:t>is a good students .</a:t>
            </a:r>
          </a:p>
          <a:p>
            <a:r>
              <a:rPr lang="en-US" sz="2000" dirty="0"/>
              <a:t>= Who is a good students ?</a:t>
            </a:r>
          </a:p>
        </p:txBody>
      </p:sp>
    </p:spTree>
    <p:extLst>
      <p:ext uri="{BB962C8B-B14F-4D97-AF65-F5344CB8AC3E}">
        <p14:creationId xmlns:p14="http://schemas.microsoft.com/office/powerpoint/2010/main" val="394775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BDFFE2-7591-4D87-8135-E27F4A941D7C}"/>
              </a:ext>
            </a:extLst>
          </p:cNvPr>
          <p:cNvSpPr txBox="1"/>
          <p:nvPr/>
        </p:nvSpPr>
        <p:spPr>
          <a:xfrm>
            <a:off x="3419061" y="397572"/>
            <a:ext cx="682487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</a:t>
            </a:r>
            <a:r>
              <a:rPr lang="en-US" sz="4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words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Who–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/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Whom—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/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Whose ---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What—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Which–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োনটি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When—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Where—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োথায়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How—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 /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Why---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2EF437-C894-49FB-8CC7-D33F677F3B4D}"/>
              </a:ext>
            </a:extLst>
          </p:cNvPr>
          <p:cNvSpPr txBox="1"/>
          <p:nvPr/>
        </p:nvSpPr>
        <p:spPr>
          <a:xfrm flipH="1">
            <a:off x="2544420" y="764456"/>
            <a:ext cx="9528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Who ---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একক ব্যক্তি বোঝাতে  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Saikat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lives in Bogura .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= Who lives in bogura 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Mr. Rashidul Islam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is a banker .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=  Who is a banker 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He / She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is a good student .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=Who is a good student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8E8F4C3-30B8-40DE-A0BE-EE5223739676}"/>
              </a:ext>
            </a:extLst>
          </p:cNvPr>
          <p:cNvSpPr/>
          <p:nvPr/>
        </p:nvSpPr>
        <p:spPr>
          <a:xfrm>
            <a:off x="2703443" y="1232452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7E3C0B8-3752-4D38-9356-86759AFB0725}"/>
              </a:ext>
            </a:extLst>
          </p:cNvPr>
          <p:cNvSpPr/>
          <p:nvPr/>
        </p:nvSpPr>
        <p:spPr>
          <a:xfrm>
            <a:off x="2517255" y="1453569"/>
            <a:ext cx="516835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677</TotalTime>
  <Words>1220</Words>
  <Application>Microsoft Office PowerPoint</Application>
  <PresentationFormat>Widescreen</PresentationFormat>
  <Paragraphs>157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Farhad Hossain</dc:creator>
  <cp:lastModifiedBy>Farhad Hossain</cp:lastModifiedBy>
  <cp:revision>80</cp:revision>
  <dcterms:created xsi:type="dcterms:W3CDTF">2020-10-02T13:22:54Z</dcterms:created>
  <dcterms:modified xsi:type="dcterms:W3CDTF">2020-10-23T10:37:06Z</dcterms:modified>
</cp:coreProperties>
</file>