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3" r:id="rId1"/>
  </p:sldMasterIdLst>
  <p:sldIdLst>
    <p:sldId id="281" r:id="rId2"/>
    <p:sldId id="283" r:id="rId3"/>
    <p:sldId id="285" r:id="rId4"/>
    <p:sldId id="260" r:id="rId5"/>
    <p:sldId id="261" r:id="rId6"/>
    <p:sldId id="262" r:id="rId7"/>
    <p:sldId id="317" r:id="rId8"/>
    <p:sldId id="318" r:id="rId9"/>
    <p:sldId id="329" r:id="rId10"/>
    <p:sldId id="330" r:id="rId11"/>
    <p:sldId id="331" r:id="rId12"/>
    <p:sldId id="332" r:id="rId13"/>
    <p:sldId id="333" r:id="rId14"/>
    <p:sldId id="335" r:id="rId15"/>
    <p:sldId id="319" r:id="rId16"/>
    <p:sldId id="336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5" r:id="rId25"/>
    <p:sldId id="347" r:id="rId26"/>
    <p:sldId id="346" r:id="rId27"/>
    <p:sldId id="348" r:id="rId28"/>
    <p:sldId id="351" r:id="rId29"/>
    <p:sldId id="350" r:id="rId30"/>
    <p:sldId id="314" r:id="rId31"/>
    <p:sldId id="352" r:id="rId32"/>
    <p:sldId id="326" r:id="rId33"/>
    <p:sldId id="327" r:id="rId34"/>
    <p:sldId id="328" r:id="rId35"/>
    <p:sldId id="279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891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52" autoAdjust="0"/>
    <p:restoredTop sz="97941" autoAdjust="0"/>
  </p:normalViewPr>
  <p:slideViewPr>
    <p:cSldViewPr snapToGrid="0">
      <p:cViewPr>
        <p:scale>
          <a:sx n="60" d="100"/>
          <a:sy n="60" d="100"/>
        </p:scale>
        <p:origin x="-1098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1AAD0-2BE5-458F-A193-8CF38307208B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DA9A5C-B829-4B5C-B942-0F1291F634A8}">
      <dgm:prSet phldrT="[Text]"/>
      <dgm:spPr>
        <a:gradFill rotWithShape="0">
          <a:gsLst>
            <a:gs pos="23000">
              <a:schemeClr val="tx1"/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</a:gra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A5866C9-1C50-4735-AD74-4CEA2FF768CC}" type="parTrans" cxnId="{DF2980A7-27A1-4C55-879F-18BABB2D3BD3}">
      <dgm:prSet/>
      <dgm:spPr/>
      <dgm:t>
        <a:bodyPr/>
        <a:lstStyle/>
        <a:p>
          <a:endParaRPr lang="en-US"/>
        </a:p>
      </dgm:t>
    </dgm:pt>
    <dgm:pt modelId="{EFC842FD-7EAC-4224-87C1-3744D08A2352}" type="sibTrans" cxnId="{DF2980A7-27A1-4C55-879F-18BABB2D3BD3}">
      <dgm:prSet/>
      <dgm:spPr/>
      <dgm:t>
        <a:bodyPr/>
        <a:lstStyle/>
        <a:p>
          <a:endParaRPr lang="en-US"/>
        </a:p>
      </dgm:t>
    </dgm:pt>
    <dgm:pt modelId="{743BDCA8-4335-4E49-AB5D-3402155ADE8D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০৪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1DC30C8-9826-4BF6-9906-3D98131E5776}" type="parTrans" cxnId="{1B2EA2E6-2A34-43E4-98E0-ED75E84A248B}">
      <dgm:prSet/>
      <dgm:spPr/>
      <dgm:t>
        <a:bodyPr/>
        <a:lstStyle/>
        <a:p>
          <a:endParaRPr lang="en-US"/>
        </a:p>
      </dgm:t>
    </dgm:pt>
    <dgm:pt modelId="{73E32AFC-9683-494A-8CF4-1676CAB11D44}" type="sibTrans" cxnId="{1B2EA2E6-2A34-43E4-98E0-ED75E84A248B}">
      <dgm:prSet/>
      <dgm:spPr/>
      <dgm:t>
        <a:bodyPr/>
        <a:lstStyle/>
        <a:p>
          <a:endParaRPr lang="en-US"/>
        </a:p>
      </dgm:t>
    </dgm:pt>
    <dgm:pt modelId="{7F7F813A-318F-4DC9-8A5F-5C3E0389F4CF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০৫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F6DB68A-F302-4A15-81CC-D345E38B7C77}" type="parTrans" cxnId="{4CD0DE1E-05EE-4B77-88D0-1D62A7A18C17}">
      <dgm:prSet/>
      <dgm:spPr/>
      <dgm:t>
        <a:bodyPr/>
        <a:lstStyle/>
        <a:p>
          <a:endParaRPr lang="en-US"/>
        </a:p>
      </dgm:t>
    </dgm:pt>
    <dgm:pt modelId="{F780C2F1-5F30-4A1C-BADA-45754B4C86FD}" type="sibTrans" cxnId="{4CD0DE1E-05EE-4B77-88D0-1D62A7A18C17}">
      <dgm:prSet/>
      <dgm:spPr/>
      <dgm:t>
        <a:bodyPr/>
        <a:lstStyle/>
        <a:p>
          <a:endParaRPr lang="en-US"/>
        </a:p>
      </dgm:t>
    </dgm:pt>
    <dgm:pt modelId="{9E16F007-01C5-4985-9A5E-C3C9DCAF9F09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F4F3034-D303-47B3-BF18-5DAB1B0DE4F0}" type="parTrans" cxnId="{B85117AF-C2A2-4D65-A96D-4867E0C31744}">
      <dgm:prSet/>
      <dgm:spPr/>
      <dgm:t>
        <a:bodyPr/>
        <a:lstStyle/>
        <a:p>
          <a:endParaRPr lang="en-US"/>
        </a:p>
      </dgm:t>
    </dgm:pt>
    <dgm:pt modelId="{6E7C60B4-043E-4B1B-8A3A-5489E0941794}" type="sibTrans" cxnId="{B85117AF-C2A2-4D65-A96D-4867E0C31744}">
      <dgm:prSet/>
      <dgm:spPr/>
      <dgm:t>
        <a:bodyPr/>
        <a:lstStyle/>
        <a:p>
          <a:endParaRPr lang="en-US"/>
        </a:p>
      </dgm:t>
    </dgm:pt>
    <dgm:pt modelId="{E583DB45-9107-48C2-8B3D-66FD0DF49545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রিং</a:t>
          </a:r>
          <a:r>
            <a:rPr lang="en-US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B53DC027-55E7-4CDB-A406-7CAFD30BB005}" type="sibTrans" cxnId="{C72299AB-C359-4F41-8D51-5A0A6D30675C}">
      <dgm:prSet/>
      <dgm:spPr/>
      <dgm:t>
        <a:bodyPr/>
        <a:lstStyle/>
        <a:p>
          <a:endParaRPr lang="en-US"/>
        </a:p>
      </dgm:t>
    </dgm:pt>
    <dgm:pt modelId="{144F0E26-10EB-45A9-A994-EE920B06B778}" type="parTrans" cxnId="{C72299AB-C359-4F41-8D51-5A0A6D30675C}">
      <dgm:prSet/>
      <dgm:spPr/>
      <dgm:t>
        <a:bodyPr/>
        <a:lstStyle/>
        <a:p>
          <a:endParaRPr lang="en-US"/>
        </a:p>
      </dgm:t>
    </dgm:pt>
    <dgm:pt modelId="{9A81EC54-B788-45D9-A2C2-190CB2BFCD39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E5D2D3C9-0CD6-48C9-81DA-965C940EFB9F}" type="parTrans" cxnId="{3AF17984-376B-4215-BAB8-AF408DF79664}">
      <dgm:prSet/>
      <dgm:spPr/>
      <dgm:t>
        <a:bodyPr/>
        <a:lstStyle/>
        <a:p>
          <a:endParaRPr lang="en-US"/>
        </a:p>
      </dgm:t>
    </dgm:pt>
    <dgm:pt modelId="{C0B5ECD6-DC91-492D-A62E-6B9387C0F0F5}" type="sibTrans" cxnId="{3AF17984-376B-4215-BAB8-AF408DF79664}">
      <dgm:prSet/>
      <dgm:spPr/>
      <dgm:t>
        <a:bodyPr/>
        <a:lstStyle/>
        <a:p>
          <a:endParaRPr lang="en-US"/>
        </a:p>
      </dgm:t>
    </dgm:pt>
    <dgm:pt modelId="{EA2D909A-C6F0-4022-BC05-00178027702D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56E33A47-B54D-49A9-9CFC-80495D7AA0B4}" type="parTrans" cxnId="{C1ACD1BC-C28D-4677-A8A4-BFA28857FFBE}">
      <dgm:prSet/>
      <dgm:spPr/>
      <dgm:t>
        <a:bodyPr/>
        <a:lstStyle/>
        <a:p>
          <a:endParaRPr lang="en-US"/>
        </a:p>
      </dgm:t>
    </dgm:pt>
    <dgm:pt modelId="{59DD9904-C610-4DEC-BB8A-7EA17D515AE8}" type="sibTrans" cxnId="{C1ACD1BC-C28D-4677-A8A4-BFA28857FFBE}">
      <dgm:prSet/>
      <dgm:spPr/>
      <dgm:t>
        <a:bodyPr/>
        <a:lstStyle/>
        <a:p>
          <a:endParaRPr lang="en-US"/>
        </a:p>
      </dgm:t>
    </dgm:pt>
    <dgm:pt modelId="{9B139E2D-A572-474F-8CE7-591E91A17046}" type="pres">
      <dgm:prSet presAssocID="{EFD1AAD0-2BE5-458F-A193-8CF38307208B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D6EE92-9197-49F7-A7E2-2B88668BFD2C}" type="pres">
      <dgm:prSet presAssocID="{E583DB45-9107-48C2-8B3D-66FD0DF49545}" presName="centerShape" presStyleLbl="node0" presStyleIdx="0" presStyleCnt="1" custScaleX="126081"/>
      <dgm:spPr/>
      <dgm:t>
        <a:bodyPr/>
        <a:lstStyle/>
        <a:p>
          <a:endParaRPr lang="en-US"/>
        </a:p>
      </dgm:t>
    </dgm:pt>
    <dgm:pt modelId="{2E84E843-33E6-4BBB-8F24-1633F2C874DE}" type="pres">
      <dgm:prSet presAssocID="{0DDA9A5C-B829-4B5C-B942-0F1291F634A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5628F-C660-41BE-A13D-042C83A23D17}" type="pres">
      <dgm:prSet presAssocID="{0DDA9A5C-B829-4B5C-B942-0F1291F634A8}" presName="dummy" presStyleCnt="0"/>
      <dgm:spPr/>
    </dgm:pt>
    <dgm:pt modelId="{BC3DCB84-78B0-413D-A375-E77E8F986E5C}" type="pres">
      <dgm:prSet presAssocID="{EFC842FD-7EAC-4224-87C1-3744D08A2352}" presName="sibTrans" presStyleLbl="sibTrans2D1" presStyleIdx="0" presStyleCnt="6"/>
      <dgm:spPr/>
      <dgm:t>
        <a:bodyPr/>
        <a:lstStyle/>
        <a:p>
          <a:endParaRPr lang="en-US"/>
        </a:p>
      </dgm:t>
    </dgm:pt>
    <dgm:pt modelId="{159CFDC4-DBF8-4998-B03A-7F6F2A6534B1}" type="pres">
      <dgm:prSet presAssocID="{9A81EC54-B788-45D9-A2C2-190CB2BFCD3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C05AF-9EBC-44F2-84F5-7A2BB3E415CA}" type="pres">
      <dgm:prSet presAssocID="{9A81EC54-B788-45D9-A2C2-190CB2BFCD39}" presName="dummy" presStyleCnt="0"/>
      <dgm:spPr/>
    </dgm:pt>
    <dgm:pt modelId="{464DE8C8-0232-414D-92DE-7B08640F538F}" type="pres">
      <dgm:prSet presAssocID="{C0B5ECD6-DC91-492D-A62E-6B9387C0F0F5}" presName="sibTrans" presStyleLbl="sibTrans2D1" presStyleIdx="1" presStyleCnt="6"/>
      <dgm:spPr/>
      <dgm:t>
        <a:bodyPr/>
        <a:lstStyle/>
        <a:p>
          <a:endParaRPr lang="en-US"/>
        </a:p>
      </dgm:t>
    </dgm:pt>
    <dgm:pt modelId="{BA91F3B0-2F6E-42C3-876F-69B05DF3880B}" type="pres">
      <dgm:prSet presAssocID="{EA2D909A-C6F0-4022-BC05-00178027702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5AC0E-729A-420E-B92D-9C2DC74110B5}" type="pres">
      <dgm:prSet presAssocID="{EA2D909A-C6F0-4022-BC05-00178027702D}" presName="dummy" presStyleCnt="0"/>
      <dgm:spPr/>
    </dgm:pt>
    <dgm:pt modelId="{9158B1E6-251D-4C3C-BA05-7CF2C1D207DB}" type="pres">
      <dgm:prSet presAssocID="{59DD9904-C610-4DEC-BB8A-7EA17D515AE8}" presName="sibTrans" presStyleLbl="sibTrans2D1" presStyleIdx="2" presStyleCnt="6"/>
      <dgm:spPr/>
      <dgm:t>
        <a:bodyPr/>
        <a:lstStyle/>
        <a:p>
          <a:endParaRPr lang="en-US"/>
        </a:p>
      </dgm:t>
    </dgm:pt>
    <dgm:pt modelId="{CD510559-65BD-4F8D-A579-44E9F512DD9E}" type="pres">
      <dgm:prSet presAssocID="{743BDCA8-4335-4E49-AB5D-3402155ADE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9019FE-DB50-467F-AA35-AF9D31D16A87}" type="pres">
      <dgm:prSet presAssocID="{743BDCA8-4335-4E49-AB5D-3402155ADE8D}" presName="dummy" presStyleCnt="0"/>
      <dgm:spPr/>
    </dgm:pt>
    <dgm:pt modelId="{4A30195E-85F4-4398-9726-014CA077F268}" type="pres">
      <dgm:prSet presAssocID="{73E32AFC-9683-494A-8CF4-1676CAB11D44}" presName="sibTrans" presStyleLbl="sibTrans2D1" presStyleIdx="3" presStyleCnt="6"/>
      <dgm:spPr/>
      <dgm:t>
        <a:bodyPr/>
        <a:lstStyle/>
        <a:p>
          <a:endParaRPr lang="en-US"/>
        </a:p>
      </dgm:t>
    </dgm:pt>
    <dgm:pt modelId="{0E9E9D19-98D9-4129-AF83-5B51B1AE579E}" type="pres">
      <dgm:prSet presAssocID="{7F7F813A-318F-4DC9-8A5F-5C3E0389F4C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00E5A-BB00-4711-9017-AE63B80F1609}" type="pres">
      <dgm:prSet presAssocID="{7F7F813A-318F-4DC9-8A5F-5C3E0389F4CF}" presName="dummy" presStyleCnt="0"/>
      <dgm:spPr/>
    </dgm:pt>
    <dgm:pt modelId="{27B074B4-3B50-4C1D-B8F1-8F8600223A70}" type="pres">
      <dgm:prSet presAssocID="{F780C2F1-5F30-4A1C-BADA-45754B4C86FD}" presName="sibTrans" presStyleLbl="sibTrans2D1" presStyleIdx="4" presStyleCnt="6"/>
      <dgm:spPr/>
      <dgm:t>
        <a:bodyPr/>
        <a:lstStyle/>
        <a:p>
          <a:endParaRPr lang="en-US"/>
        </a:p>
      </dgm:t>
    </dgm:pt>
    <dgm:pt modelId="{8FA6E9DA-4E5A-4120-8F36-E4CA983D6A5D}" type="pres">
      <dgm:prSet presAssocID="{9E16F007-01C5-4985-9A5E-C3C9DCAF9F0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BA3570-DD73-49A0-B725-4BFD49EC3EFB}" type="pres">
      <dgm:prSet presAssocID="{9E16F007-01C5-4985-9A5E-C3C9DCAF9F09}" presName="dummy" presStyleCnt="0"/>
      <dgm:spPr/>
    </dgm:pt>
    <dgm:pt modelId="{FBB6F8BC-5016-447A-B8D0-8101EB8D3ECF}" type="pres">
      <dgm:prSet presAssocID="{6E7C60B4-043E-4B1B-8A3A-5489E0941794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BE1D4E80-326E-4399-B472-3DBCC6427DEA}" type="presOf" srcId="{743BDCA8-4335-4E49-AB5D-3402155ADE8D}" destId="{CD510559-65BD-4F8D-A579-44E9F512DD9E}" srcOrd="0" destOrd="0" presId="urn:microsoft.com/office/officeart/2005/8/layout/radial6"/>
    <dgm:cxn modelId="{C72299AB-C359-4F41-8D51-5A0A6D30675C}" srcId="{EFD1AAD0-2BE5-458F-A193-8CF38307208B}" destId="{E583DB45-9107-48C2-8B3D-66FD0DF49545}" srcOrd="0" destOrd="0" parTransId="{144F0E26-10EB-45A9-A994-EE920B06B778}" sibTransId="{B53DC027-55E7-4CDB-A406-7CAFD30BB005}"/>
    <dgm:cxn modelId="{4F389E2F-B0BB-46F1-86F6-32236ACBFE93}" type="presOf" srcId="{EFC842FD-7EAC-4224-87C1-3744D08A2352}" destId="{BC3DCB84-78B0-413D-A375-E77E8F986E5C}" srcOrd="0" destOrd="0" presId="urn:microsoft.com/office/officeart/2005/8/layout/radial6"/>
    <dgm:cxn modelId="{3AF17984-376B-4215-BAB8-AF408DF79664}" srcId="{E583DB45-9107-48C2-8B3D-66FD0DF49545}" destId="{9A81EC54-B788-45D9-A2C2-190CB2BFCD39}" srcOrd="1" destOrd="0" parTransId="{E5D2D3C9-0CD6-48C9-81DA-965C940EFB9F}" sibTransId="{C0B5ECD6-DC91-492D-A62E-6B9387C0F0F5}"/>
    <dgm:cxn modelId="{E1A0E818-632D-4E49-81CD-C02B8E591DCD}" type="presOf" srcId="{6E7C60B4-043E-4B1B-8A3A-5489E0941794}" destId="{FBB6F8BC-5016-447A-B8D0-8101EB8D3ECF}" srcOrd="0" destOrd="0" presId="urn:microsoft.com/office/officeart/2005/8/layout/radial6"/>
    <dgm:cxn modelId="{B85117AF-C2A2-4D65-A96D-4867E0C31744}" srcId="{E583DB45-9107-48C2-8B3D-66FD0DF49545}" destId="{9E16F007-01C5-4985-9A5E-C3C9DCAF9F09}" srcOrd="5" destOrd="0" parTransId="{2F4F3034-D303-47B3-BF18-5DAB1B0DE4F0}" sibTransId="{6E7C60B4-043E-4B1B-8A3A-5489E0941794}"/>
    <dgm:cxn modelId="{BD71E271-9A80-47CE-B44F-6A987A7E8153}" type="presOf" srcId="{0DDA9A5C-B829-4B5C-B942-0F1291F634A8}" destId="{2E84E843-33E6-4BBB-8F24-1633F2C874DE}" srcOrd="0" destOrd="0" presId="urn:microsoft.com/office/officeart/2005/8/layout/radial6"/>
    <dgm:cxn modelId="{277FEEAE-EEB6-4766-93C2-8DEDD6A3EB1C}" type="presOf" srcId="{59DD9904-C610-4DEC-BB8A-7EA17D515AE8}" destId="{9158B1E6-251D-4C3C-BA05-7CF2C1D207DB}" srcOrd="0" destOrd="0" presId="urn:microsoft.com/office/officeart/2005/8/layout/radial6"/>
    <dgm:cxn modelId="{DF2980A7-27A1-4C55-879F-18BABB2D3BD3}" srcId="{E583DB45-9107-48C2-8B3D-66FD0DF49545}" destId="{0DDA9A5C-B829-4B5C-B942-0F1291F634A8}" srcOrd="0" destOrd="0" parTransId="{8A5866C9-1C50-4735-AD74-4CEA2FF768CC}" sibTransId="{EFC842FD-7EAC-4224-87C1-3744D08A2352}"/>
    <dgm:cxn modelId="{C1ACD1BC-C28D-4677-A8A4-BFA28857FFBE}" srcId="{E583DB45-9107-48C2-8B3D-66FD0DF49545}" destId="{EA2D909A-C6F0-4022-BC05-00178027702D}" srcOrd="2" destOrd="0" parTransId="{56E33A47-B54D-49A9-9CFC-80495D7AA0B4}" sibTransId="{59DD9904-C610-4DEC-BB8A-7EA17D515AE8}"/>
    <dgm:cxn modelId="{347B96E5-EACC-4FE0-8A89-9123796C3889}" type="presOf" srcId="{9A81EC54-B788-45D9-A2C2-190CB2BFCD39}" destId="{159CFDC4-DBF8-4998-B03A-7F6F2A6534B1}" srcOrd="0" destOrd="0" presId="urn:microsoft.com/office/officeart/2005/8/layout/radial6"/>
    <dgm:cxn modelId="{020BF1F9-2D19-45C3-9FE1-FCDB574FBEF1}" type="presOf" srcId="{E583DB45-9107-48C2-8B3D-66FD0DF49545}" destId="{23D6EE92-9197-49F7-A7E2-2B88668BFD2C}" srcOrd="0" destOrd="0" presId="urn:microsoft.com/office/officeart/2005/8/layout/radial6"/>
    <dgm:cxn modelId="{9C5F9592-72CC-40AA-A925-B7D535DD1978}" type="presOf" srcId="{9E16F007-01C5-4985-9A5E-C3C9DCAF9F09}" destId="{8FA6E9DA-4E5A-4120-8F36-E4CA983D6A5D}" srcOrd="0" destOrd="0" presId="urn:microsoft.com/office/officeart/2005/8/layout/radial6"/>
    <dgm:cxn modelId="{1BADEDFE-7D33-4E86-9BDC-D733774F54AC}" type="presOf" srcId="{C0B5ECD6-DC91-492D-A62E-6B9387C0F0F5}" destId="{464DE8C8-0232-414D-92DE-7B08640F538F}" srcOrd="0" destOrd="0" presId="urn:microsoft.com/office/officeart/2005/8/layout/radial6"/>
    <dgm:cxn modelId="{DE6E018E-CC51-4DCC-955E-0AC584B3D4C7}" type="presOf" srcId="{7F7F813A-318F-4DC9-8A5F-5C3E0389F4CF}" destId="{0E9E9D19-98D9-4129-AF83-5B51B1AE579E}" srcOrd="0" destOrd="0" presId="urn:microsoft.com/office/officeart/2005/8/layout/radial6"/>
    <dgm:cxn modelId="{5BED8E17-A78B-4A64-9190-53CCFC5404AC}" type="presOf" srcId="{73E32AFC-9683-494A-8CF4-1676CAB11D44}" destId="{4A30195E-85F4-4398-9726-014CA077F268}" srcOrd="0" destOrd="0" presId="urn:microsoft.com/office/officeart/2005/8/layout/radial6"/>
    <dgm:cxn modelId="{5B34EAB3-6F6F-4826-95DD-50D3738E5DA6}" type="presOf" srcId="{EFD1AAD0-2BE5-458F-A193-8CF38307208B}" destId="{9B139E2D-A572-474F-8CE7-591E91A17046}" srcOrd="0" destOrd="0" presId="urn:microsoft.com/office/officeart/2005/8/layout/radial6"/>
    <dgm:cxn modelId="{88331C66-1D95-4E1C-8186-1EE5C3EF3A81}" type="presOf" srcId="{F780C2F1-5F30-4A1C-BADA-45754B4C86FD}" destId="{27B074B4-3B50-4C1D-B8F1-8F8600223A70}" srcOrd="0" destOrd="0" presId="urn:microsoft.com/office/officeart/2005/8/layout/radial6"/>
    <dgm:cxn modelId="{1B2EA2E6-2A34-43E4-98E0-ED75E84A248B}" srcId="{E583DB45-9107-48C2-8B3D-66FD0DF49545}" destId="{743BDCA8-4335-4E49-AB5D-3402155ADE8D}" srcOrd="3" destOrd="0" parTransId="{C1DC30C8-9826-4BF6-9906-3D98131E5776}" sibTransId="{73E32AFC-9683-494A-8CF4-1676CAB11D44}"/>
    <dgm:cxn modelId="{4CD0DE1E-05EE-4B77-88D0-1D62A7A18C17}" srcId="{E583DB45-9107-48C2-8B3D-66FD0DF49545}" destId="{7F7F813A-318F-4DC9-8A5F-5C3E0389F4CF}" srcOrd="4" destOrd="0" parTransId="{2F6DB68A-F302-4A15-81CC-D345E38B7C77}" sibTransId="{F780C2F1-5F30-4A1C-BADA-45754B4C86FD}"/>
    <dgm:cxn modelId="{495B7EEE-2360-484D-81FB-2153AD8F9977}" type="presOf" srcId="{EA2D909A-C6F0-4022-BC05-00178027702D}" destId="{BA91F3B0-2F6E-42C3-876F-69B05DF3880B}" srcOrd="0" destOrd="0" presId="urn:microsoft.com/office/officeart/2005/8/layout/radial6"/>
    <dgm:cxn modelId="{3885BDC5-B866-49D7-9434-5AC5D0F623F3}" type="presParOf" srcId="{9B139E2D-A572-474F-8CE7-591E91A17046}" destId="{23D6EE92-9197-49F7-A7E2-2B88668BFD2C}" srcOrd="0" destOrd="0" presId="urn:microsoft.com/office/officeart/2005/8/layout/radial6"/>
    <dgm:cxn modelId="{B5909515-E372-4C82-BB7D-CD2D8635D4C0}" type="presParOf" srcId="{9B139E2D-A572-474F-8CE7-591E91A17046}" destId="{2E84E843-33E6-4BBB-8F24-1633F2C874DE}" srcOrd="1" destOrd="0" presId="urn:microsoft.com/office/officeart/2005/8/layout/radial6"/>
    <dgm:cxn modelId="{BFEFDC43-B1E2-4D9D-BD9F-E8B68D48E7A0}" type="presParOf" srcId="{9B139E2D-A572-474F-8CE7-591E91A17046}" destId="{25A5628F-C660-41BE-A13D-042C83A23D17}" srcOrd="2" destOrd="0" presId="urn:microsoft.com/office/officeart/2005/8/layout/radial6"/>
    <dgm:cxn modelId="{E4645833-BC56-4FBC-992E-3E2E7D1E1254}" type="presParOf" srcId="{9B139E2D-A572-474F-8CE7-591E91A17046}" destId="{BC3DCB84-78B0-413D-A375-E77E8F986E5C}" srcOrd="3" destOrd="0" presId="urn:microsoft.com/office/officeart/2005/8/layout/radial6"/>
    <dgm:cxn modelId="{33BC7C69-5E97-4333-BFBD-CC26B3E7669B}" type="presParOf" srcId="{9B139E2D-A572-474F-8CE7-591E91A17046}" destId="{159CFDC4-DBF8-4998-B03A-7F6F2A6534B1}" srcOrd="4" destOrd="0" presId="urn:microsoft.com/office/officeart/2005/8/layout/radial6"/>
    <dgm:cxn modelId="{E92F0CD3-C630-416B-9B65-443EAC0AF45B}" type="presParOf" srcId="{9B139E2D-A572-474F-8CE7-591E91A17046}" destId="{AE7C05AF-9EBC-44F2-84F5-7A2BB3E415CA}" srcOrd="5" destOrd="0" presId="urn:microsoft.com/office/officeart/2005/8/layout/radial6"/>
    <dgm:cxn modelId="{0661F851-8D17-4EDC-9A87-83DBA7D84719}" type="presParOf" srcId="{9B139E2D-A572-474F-8CE7-591E91A17046}" destId="{464DE8C8-0232-414D-92DE-7B08640F538F}" srcOrd="6" destOrd="0" presId="urn:microsoft.com/office/officeart/2005/8/layout/radial6"/>
    <dgm:cxn modelId="{B9EC78E6-27D6-4EA1-9DCF-AD5D23095949}" type="presParOf" srcId="{9B139E2D-A572-474F-8CE7-591E91A17046}" destId="{BA91F3B0-2F6E-42C3-876F-69B05DF3880B}" srcOrd="7" destOrd="0" presId="urn:microsoft.com/office/officeart/2005/8/layout/radial6"/>
    <dgm:cxn modelId="{80E2E850-3E44-4949-8D0F-23345DC36AA4}" type="presParOf" srcId="{9B139E2D-A572-474F-8CE7-591E91A17046}" destId="{DDB5AC0E-729A-420E-B92D-9C2DC74110B5}" srcOrd="8" destOrd="0" presId="urn:microsoft.com/office/officeart/2005/8/layout/radial6"/>
    <dgm:cxn modelId="{FAF06E4B-639A-4F8C-995F-FE9DD569FD51}" type="presParOf" srcId="{9B139E2D-A572-474F-8CE7-591E91A17046}" destId="{9158B1E6-251D-4C3C-BA05-7CF2C1D207DB}" srcOrd="9" destOrd="0" presId="urn:microsoft.com/office/officeart/2005/8/layout/radial6"/>
    <dgm:cxn modelId="{45FDCFC8-7886-4914-A0B4-6847ADA5D3D3}" type="presParOf" srcId="{9B139E2D-A572-474F-8CE7-591E91A17046}" destId="{CD510559-65BD-4F8D-A579-44E9F512DD9E}" srcOrd="10" destOrd="0" presId="urn:microsoft.com/office/officeart/2005/8/layout/radial6"/>
    <dgm:cxn modelId="{21C991B6-5493-454C-8B9A-8B6CCD0326EB}" type="presParOf" srcId="{9B139E2D-A572-474F-8CE7-591E91A17046}" destId="{A69019FE-DB50-467F-AA35-AF9D31D16A87}" srcOrd="11" destOrd="0" presId="urn:microsoft.com/office/officeart/2005/8/layout/radial6"/>
    <dgm:cxn modelId="{0C9E32A5-5F14-45AF-BCCD-AD89B78F2567}" type="presParOf" srcId="{9B139E2D-A572-474F-8CE7-591E91A17046}" destId="{4A30195E-85F4-4398-9726-014CA077F268}" srcOrd="12" destOrd="0" presId="urn:microsoft.com/office/officeart/2005/8/layout/radial6"/>
    <dgm:cxn modelId="{6BFDE872-EEBF-4310-8800-BFB5647EE944}" type="presParOf" srcId="{9B139E2D-A572-474F-8CE7-591E91A17046}" destId="{0E9E9D19-98D9-4129-AF83-5B51B1AE579E}" srcOrd="13" destOrd="0" presId="urn:microsoft.com/office/officeart/2005/8/layout/radial6"/>
    <dgm:cxn modelId="{DA671B1F-3BE8-4CE9-9C99-4E01DB5078BF}" type="presParOf" srcId="{9B139E2D-A572-474F-8CE7-591E91A17046}" destId="{A8B00E5A-BB00-4711-9017-AE63B80F1609}" srcOrd="14" destOrd="0" presId="urn:microsoft.com/office/officeart/2005/8/layout/radial6"/>
    <dgm:cxn modelId="{85581ECC-8600-4FE8-807E-15D76FFD4C41}" type="presParOf" srcId="{9B139E2D-A572-474F-8CE7-591E91A17046}" destId="{27B074B4-3B50-4C1D-B8F1-8F8600223A70}" srcOrd="15" destOrd="0" presId="urn:microsoft.com/office/officeart/2005/8/layout/radial6"/>
    <dgm:cxn modelId="{B5C87353-D7BA-461E-9F1A-AAA595DF4A06}" type="presParOf" srcId="{9B139E2D-A572-474F-8CE7-591E91A17046}" destId="{8FA6E9DA-4E5A-4120-8F36-E4CA983D6A5D}" srcOrd="16" destOrd="0" presId="urn:microsoft.com/office/officeart/2005/8/layout/radial6"/>
    <dgm:cxn modelId="{1097DE9A-63CA-4E61-9753-0B177AF601F5}" type="presParOf" srcId="{9B139E2D-A572-474F-8CE7-591E91A17046}" destId="{30BA3570-DD73-49A0-B725-4BFD49EC3EFB}" srcOrd="17" destOrd="0" presId="urn:microsoft.com/office/officeart/2005/8/layout/radial6"/>
    <dgm:cxn modelId="{2DF87780-D651-4740-9969-EBC0FE31D8BD}" type="presParOf" srcId="{9B139E2D-A572-474F-8CE7-591E91A17046}" destId="{FBB6F8BC-5016-447A-B8D0-8101EB8D3EC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3C490-54F3-4297-908B-FD05E634D677}" type="doc">
      <dgm:prSet loTypeId="urn:microsoft.com/office/officeart/2005/8/layout/radial1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C9C9F2-3505-4323-B9BE-B298870F081D}">
      <dgm:prSet phldrT="[Text]"/>
      <dgm:spPr/>
      <dgm:t>
        <a:bodyPr/>
        <a:lstStyle/>
        <a:p>
          <a:r>
            <a:rPr lang="en-US" dirty="0" err="1" smtClean="0">
              <a:latin typeface="NikoshBAN" pitchFamily="2" charset="0"/>
              <a:cs typeface="NikoshBAN" pitchFamily="2" charset="0"/>
            </a:rPr>
            <a:t>হাব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2D142A2F-AB92-425E-BC69-C06ACBA1F0EB}" type="parTrans" cxnId="{96581E45-8A99-44CB-989F-331608B924CE}">
      <dgm:prSet/>
      <dgm:spPr/>
      <dgm:t>
        <a:bodyPr/>
        <a:lstStyle/>
        <a:p>
          <a:endParaRPr lang="en-US"/>
        </a:p>
      </dgm:t>
    </dgm:pt>
    <dgm:pt modelId="{44541E01-C8A7-4217-B4FC-74731F476774}" type="sibTrans" cxnId="{96581E45-8A99-44CB-989F-331608B924CE}">
      <dgm:prSet/>
      <dgm:spPr/>
      <dgm:t>
        <a:bodyPr/>
        <a:lstStyle/>
        <a:p>
          <a:endParaRPr lang="en-US"/>
        </a:p>
      </dgm:t>
    </dgm:pt>
    <dgm:pt modelId="{26FDC488-3680-4FCA-9F13-FCA74A5C3A34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০১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1F96E663-AA2F-46F6-9E07-0DB4F26A370B}" type="parTrans" cxnId="{6C1A8FD9-C12E-4054-84D0-75BEF352CCAA}">
      <dgm:prSet/>
      <dgm:spPr/>
      <dgm:t>
        <a:bodyPr/>
        <a:lstStyle/>
        <a:p>
          <a:endParaRPr lang="en-US"/>
        </a:p>
      </dgm:t>
    </dgm:pt>
    <dgm:pt modelId="{3775FC70-6825-4F89-A4D6-1C50F1F53570}" type="sibTrans" cxnId="{6C1A8FD9-C12E-4054-84D0-75BEF352CCAA}">
      <dgm:prSet/>
      <dgm:spPr/>
      <dgm:t>
        <a:bodyPr/>
        <a:lstStyle/>
        <a:p>
          <a:endParaRPr lang="en-US"/>
        </a:p>
      </dgm:t>
    </dgm:pt>
    <dgm:pt modelId="{FA96E4BC-0A6F-44AC-BCBE-AF9D77EBB356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০৩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A7EB1A8-E302-48AF-B932-D90FD045D5EF}" type="parTrans" cxnId="{7351D38B-88D8-4B4F-9BC8-99844F6B1886}">
      <dgm:prSet/>
      <dgm:spPr/>
      <dgm:t>
        <a:bodyPr/>
        <a:lstStyle/>
        <a:p>
          <a:endParaRPr lang="en-US"/>
        </a:p>
      </dgm:t>
    </dgm:pt>
    <dgm:pt modelId="{292E85C5-AA79-44DA-A63D-3B4FF38D1EAA}" type="sibTrans" cxnId="{7351D38B-88D8-4B4F-9BC8-99844F6B1886}">
      <dgm:prSet/>
      <dgm:spPr/>
      <dgm:t>
        <a:bodyPr/>
        <a:lstStyle/>
        <a:p>
          <a:endParaRPr lang="en-US"/>
        </a:p>
      </dgm:t>
    </dgm:pt>
    <dgm:pt modelId="{E000C9DB-0457-4575-918C-B89DF4148436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০৪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92646BA6-A990-4A54-9471-7401B69D6B86}" type="parTrans" cxnId="{69A4971F-293C-4A2E-87DC-C8F9795C471C}">
      <dgm:prSet/>
      <dgm:spPr/>
      <dgm:t>
        <a:bodyPr/>
        <a:lstStyle/>
        <a:p>
          <a:endParaRPr lang="en-US"/>
        </a:p>
      </dgm:t>
    </dgm:pt>
    <dgm:pt modelId="{78FFEBF4-6064-491A-9358-65025703B4AD}" type="sibTrans" cxnId="{69A4971F-293C-4A2E-87DC-C8F9795C471C}">
      <dgm:prSet/>
      <dgm:spPr/>
      <dgm:t>
        <a:bodyPr/>
        <a:lstStyle/>
        <a:p>
          <a:endParaRPr lang="en-US"/>
        </a:p>
      </dgm:t>
    </dgm:pt>
    <dgm:pt modelId="{9FA7D665-EEAA-4006-B481-C90771E23D68}">
      <dgm:prSet phldrT="[Text]"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০৫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F20649EF-83F7-4CC3-BB9D-67DDC92E98EC}" type="parTrans" cxnId="{8686F62F-8D8C-4F82-926E-EA125447227E}">
      <dgm:prSet/>
      <dgm:spPr/>
      <dgm:t>
        <a:bodyPr/>
        <a:lstStyle/>
        <a:p>
          <a:endParaRPr lang="en-US"/>
        </a:p>
      </dgm:t>
    </dgm:pt>
    <dgm:pt modelId="{EC0782C0-240A-41E0-87E5-457062C0A9BB}" type="sibTrans" cxnId="{8686F62F-8D8C-4F82-926E-EA125447227E}">
      <dgm:prSet/>
      <dgm:spPr/>
      <dgm:t>
        <a:bodyPr/>
        <a:lstStyle/>
        <a:p>
          <a:endParaRPr lang="en-US"/>
        </a:p>
      </dgm:t>
    </dgm:pt>
    <dgm:pt modelId="{D0C89571-0EB9-4988-BD6A-2F6282EA9F59}">
      <dgm:prSet/>
      <dgm:spPr/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০২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37F4260-A58E-40A4-82E0-5DBEDB6C2B9F}" type="parTrans" cxnId="{65179499-DC74-40F5-B658-F2432C41A7A8}">
      <dgm:prSet/>
      <dgm:spPr/>
      <dgm:t>
        <a:bodyPr/>
        <a:lstStyle/>
        <a:p>
          <a:endParaRPr lang="en-US"/>
        </a:p>
      </dgm:t>
    </dgm:pt>
    <dgm:pt modelId="{12493967-398D-4E86-B0BD-F339964C8392}" type="sibTrans" cxnId="{65179499-DC74-40F5-B658-F2432C41A7A8}">
      <dgm:prSet/>
      <dgm:spPr/>
      <dgm:t>
        <a:bodyPr/>
        <a:lstStyle/>
        <a:p>
          <a:endParaRPr lang="en-US"/>
        </a:p>
      </dgm:t>
    </dgm:pt>
    <dgm:pt modelId="{4C1AE9BF-2C8B-4E2F-A305-1A6B1F4901BB}" type="pres">
      <dgm:prSet presAssocID="{B3C3C490-54F3-4297-908B-FD05E634D6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A7258A-D947-4905-B528-42A0B2D0B1B1}" type="pres">
      <dgm:prSet presAssocID="{B7C9C9F2-3505-4323-B9BE-B298870F081D}" presName="centerShape" presStyleLbl="node0" presStyleIdx="0" presStyleCnt="1"/>
      <dgm:spPr/>
      <dgm:t>
        <a:bodyPr/>
        <a:lstStyle/>
        <a:p>
          <a:endParaRPr lang="en-US"/>
        </a:p>
      </dgm:t>
    </dgm:pt>
    <dgm:pt modelId="{56553F7D-C96A-47F7-8FA9-DADBDE1C706B}" type="pres">
      <dgm:prSet presAssocID="{1F96E663-AA2F-46F6-9E07-0DB4F26A370B}" presName="Name9" presStyleLbl="parChTrans1D2" presStyleIdx="0" presStyleCnt="5"/>
      <dgm:spPr/>
      <dgm:t>
        <a:bodyPr/>
        <a:lstStyle/>
        <a:p>
          <a:endParaRPr lang="en-US"/>
        </a:p>
      </dgm:t>
    </dgm:pt>
    <dgm:pt modelId="{8998D017-8F26-42B0-A3E9-ECF963FBD73C}" type="pres">
      <dgm:prSet presAssocID="{1F96E663-AA2F-46F6-9E07-0DB4F26A370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3854A25-B6E1-4311-A79E-1A79E9BF4323}" type="pres">
      <dgm:prSet presAssocID="{26FDC488-3680-4FCA-9F13-FCA74A5C3A3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4F0CE-D2DC-4554-99A5-942262C2999F}" type="pres">
      <dgm:prSet presAssocID="{C37F4260-A58E-40A4-82E0-5DBEDB6C2B9F}" presName="Name9" presStyleLbl="parChTrans1D2" presStyleIdx="1" presStyleCnt="5"/>
      <dgm:spPr/>
      <dgm:t>
        <a:bodyPr/>
        <a:lstStyle/>
        <a:p>
          <a:endParaRPr lang="en-US"/>
        </a:p>
      </dgm:t>
    </dgm:pt>
    <dgm:pt modelId="{FD21AF5A-1BDE-4D55-9278-F6195CB33642}" type="pres">
      <dgm:prSet presAssocID="{C37F4260-A58E-40A4-82E0-5DBEDB6C2B9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42133CA-F473-42D6-893A-009BCCC4C855}" type="pres">
      <dgm:prSet presAssocID="{D0C89571-0EB9-4988-BD6A-2F6282EA9F5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1289C9-DDA6-46E2-AEBA-54A9D3504F67}" type="pres">
      <dgm:prSet presAssocID="{9A7EB1A8-E302-48AF-B932-D90FD045D5EF}" presName="Name9" presStyleLbl="parChTrans1D2" presStyleIdx="2" presStyleCnt="5"/>
      <dgm:spPr/>
      <dgm:t>
        <a:bodyPr/>
        <a:lstStyle/>
        <a:p>
          <a:endParaRPr lang="en-US"/>
        </a:p>
      </dgm:t>
    </dgm:pt>
    <dgm:pt modelId="{8B24BDBD-5567-4A31-905C-1E14261CD6B4}" type="pres">
      <dgm:prSet presAssocID="{9A7EB1A8-E302-48AF-B932-D90FD045D5EF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846C889-0EF5-40B5-B39D-1E6C30F239F4}" type="pres">
      <dgm:prSet presAssocID="{FA96E4BC-0A6F-44AC-BCBE-AF9D77EBB3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96AEA-A364-4D02-B58D-FB8EBE336FF8}" type="pres">
      <dgm:prSet presAssocID="{92646BA6-A990-4A54-9471-7401B69D6B86}" presName="Name9" presStyleLbl="parChTrans1D2" presStyleIdx="3" presStyleCnt="5"/>
      <dgm:spPr/>
      <dgm:t>
        <a:bodyPr/>
        <a:lstStyle/>
        <a:p>
          <a:endParaRPr lang="en-US"/>
        </a:p>
      </dgm:t>
    </dgm:pt>
    <dgm:pt modelId="{C3747B90-730A-4398-8481-A94DD4F622BF}" type="pres">
      <dgm:prSet presAssocID="{92646BA6-A990-4A54-9471-7401B69D6B86}" presName="connTx" presStyleLbl="parChTrans1D2" presStyleIdx="3" presStyleCnt="5"/>
      <dgm:spPr/>
      <dgm:t>
        <a:bodyPr/>
        <a:lstStyle/>
        <a:p>
          <a:endParaRPr lang="en-US"/>
        </a:p>
      </dgm:t>
    </dgm:pt>
    <dgm:pt modelId="{E4D05C41-25E1-445F-81A1-9437C80DF836}" type="pres">
      <dgm:prSet presAssocID="{E000C9DB-0457-4575-918C-B89DF414843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C9297-B3AD-4B23-9604-A3375B53956C}" type="pres">
      <dgm:prSet presAssocID="{F20649EF-83F7-4CC3-BB9D-67DDC92E98EC}" presName="Name9" presStyleLbl="parChTrans1D2" presStyleIdx="4" presStyleCnt="5"/>
      <dgm:spPr/>
      <dgm:t>
        <a:bodyPr/>
        <a:lstStyle/>
        <a:p>
          <a:endParaRPr lang="en-US"/>
        </a:p>
      </dgm:t>
    </dgm:pt>
    <dgm:pt modelId="{1B14D474-E7F2-45D2-9118-5545E479F801}" type="pres">
      <dgm:prSet presAssocID="{F20649EF-83F7-4CC3-BB9D-67DDC92E98E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17746F3-EC5D-42E8-90AF-4357C4597C49}" type="pres">
      <dgm:prSet presAssocID="{9FA7D665-EEAA-4006-B481-C90771E23D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495782-648E-4480-8703-EA4DD16134BB}" type="presOf" srcId="{9FA7D665-EEAA-4006-B481-C90771E23D68}" destId="{617746F3-EC5D-42E8-90AF-4357C4597C49}" srcOrd="0" destOrd="0" presId="urn:microsoft.com/office/officeart/2005/8/layout/radial1"/>
    <dgm:cxn modelId="{85ACD331-F8DF-4832-9042-B85E01E3BBD4}" type="presOf" srcId="{B7C9C9F2-3505-4323-B9BE-B298870F081D}" destId="{55A7258A-D947-4905-B528-42A0B2D0B1B1}" srcOrd="0" destOrd="0" presId="urn:microsoft.com/office/officeart/2005/8/layout/radial1"/>
    <dgm:cxn modelId="{96581E45-8A99-44CB-989F-331608B924CE}" srcId="{B3C3C490-54F3-4297-908B-FD05E634D677}" destId="{B7C9C9F2-3505-4323-B9BE-B298870F081D}" srcOrd="0" destOrd="0" parTransId="{2D142A2F-AB92-425E-BC69-C06ACBA1F0EB}" sibTransId="{44541E01-C8A7-4217-B4FC-74731F476774}"/>
    <dgm:cxn modelId="{A62BF6BB-FE65-4FA4-9151-5B781EC69BD9}" type="presOf" srcId="{F20649EF-83F7-4CC3-BB9D-67DDC92E98EC}" destId="{3D9C9297-B3AD-4B23-9604-A3375B53956C}" srcOrd="0" destOrd="0" presId="urn:microsoft.com/office/officeart/2005/8/layout/radial1"/>
    <dgm:cxn modelId="{2460F27D-853F-4E93-BA3C-05AE16C1D0FB}" type="presOf" srcId="{B3C3C490-54F3-4297-908B-FD05E634D677}" destId="{4C1AE9BF-2C8B-4E2F-A305-1A6B1F4901BB}" srcOrd="0" destOrd="0" presId="urn:microsoft.com/office/officeart/2005/8/layout/radial1"/>
    <dgm:cxn modelId="{8686F62F-8D8C-4F82-926E-EA125447227E}" srcId="{B7C9C9F2-3505-4323-B9BE-B298870F081D}" destId="{9FA7D665-EEAA-4006-B481-C90771E23D68}" srcOrd="4" destOrd="0" parTransId="{F20649EF-83F7-4CC3-BB9D-67DDC92E98EC}" sibTransId="{EC0782C0-240A-41E0-87E5-457062C0A9BB}"/>
    <dgm:cxn modelId="{7351D38B-88D8-4B4F-9BC8-99844F6B1886}" srcId="{B7C9C9F2-3505-4323-B9BE-B298870F081D}" destId="{FA96E4BC-0A6F-44AC-BCBE-AF9D77EBB356}" srcOrd="2" destOrd="0" parTransId="{9A7EB1A8-E302-48AF-B932-D90FD045D5EF}" sibTransId="{292E85C5-AA79-44DA-A63D-3B4FF38D1EAA}"/>
    <dgm:cxn modelId="{65179499-DC74-40F5-B658-F2432C41A7A8}" srcId="{B7C9C9F2-3505-4323-B9BE-B298870F081D}" destId="{D0C89571-0EB9-4988-BD6A-2F6282EA9F59}" srcOrd="1" destOrd="0" parTransId="{C37F4260-A58E-40A4-82E0-5DBEDB6C2B9F}" sibTransId="{12493967-398D-4E86-B0BD-F339964C8392}"/>
    <dgm:cxn modelId="{C9104010-3D30-4A83-A4F4-10C11D44A851}" type="presOf" srcId="{FA96E4BC-0A6F-44AC-BCBE-AF9D77EBB356}" destId="{A846C889-0EF5-40B5-B39D-1E6C30F239F4}" srcOrd="0" destOrd="0" presId="urn:microsoft.com/office/officeart/2005/8/layout/radial1"/>
    <dgm:cxn modelId="{69A4971F-293C-4A2E-87DC-C8F9795C471C}" srcId="{B7C9C9F2-3505-4323-B9BE-B298870F081D}" destId="{E000C9DB-0457-4575-918C-B89DF4148436}" srcOrd="3" destOrd="0" parTransId="{92646BA6-A990-4A54-9471-7401B69D6B86}" sibTransId="{78FFEBF4-6064-491A-9358-65025703B4AD}"/>
    <dgm:cxn modelId="{274FCE8C-3601-4219-ACF1-7AFA3181D7F2}" type="presOf" srcId="{1F96E663-AA2F-46F6-9E07-0DB4F26A370B}" destId="{8998D017-8F26-42B0-A3E9-ECF963FBD73C}" srcOrd="1" destOrd="0" presId="urn:microsoft.com/office/officeart/2005/8/layout/radial1"/>
    <dgm:cxn modelId="{566A8EF0-FD38-42D5-976D-7E1E34146AEB}" type="presOf" srcId="{92646BA6-A990-4A54-9471-7401B69D6B86}" destId="{C3747B90-730A-4398-8481-A94DD4F622BF}" srcOrd="1" destOrd="0" presId="urn:microsoft.com/office/officeart/2005/8/layout/radial1"/>
    <dgm:cxn modelId="{01A1CA87-9F7E-4381-AFDE-BFC97910E32A}" type="presOf" srcId="{C37F4260-A58E-40A4-82E0-5DBEDB6C2B9F}" destId="{FD21AF5A-1BDE-4D55-9278-F6195CB33642}" srcOrd="1" destOrd="0" presId="urn:microsoft.com/office/officeart/2005/8/layout/radial1"/>
    <dgm:cxn modelId="{5E852637-6144-43CC-BCEB-70C98F9C1793}" type="presOf" srcId="{9A7EB1A8-E302-48AF-B932-D90FD045D5EF}" destId="{1B1289C9-DDA6-46E2-AEBA-54A9D3504F67}" srcOrd="0" destOrd="0" presId="urn:microsoft.com/office/officeart/2005/8/layout/radial1"/>
    <dgm:cxn modelId="{0983B3CE-6820-4BFE-8AA3-8E8D017EAF85}" type="presOf" srcId="{9A7EB1A8-E302-48AF-B932-D90FD045D5EF}" destId="{8B24BDBD-5567-4A31-905C-1E14261CD6B4}" srcOrd="1" destOrd="0" presId="urn:microsoft.com/office/officeart/2005/8/layout/radial1"/>
    <dgm:cxn modelId="{0E7EE860-96F3-4B04-89A5-9E6EB21D57D9}" type="presOf" srcId="{1F96E663-AA2F-46F6-9E07-0DB4F26A370B}" destId="{56553F7D-C96A-47F7-8FA9-DADBDE1C706B}" srcOrd="0" destOrd="0" presId="urn:microsoft.com/office/officeart/2005/8/layout/radial1"/>
    <dgm:cxn modelId="{6C1A8FD9-C12E-4054-84D0-75BEF352CCAA}" srcId="{B7C9C9F2-3505-4323-B9BE-B298870F081D}" destId="{26FDC488-3680-4FCA-9F13-FCA74A5C3A34}" srcOrd="0" destOrd="0" parTransId="{1F96E663-AA2F-46F6-9E07-0DB4F26A370B}" sibTransId="{3775FC70-6825-4F89-A4D6-1C50F1F53570}"/>
    <dgm:cxn modelId="{6DC37101-7002-4A09-886A-DA3588A1DC2C}" type="presOf" srcId="{F20649EF-83F7-4CC3-BB9D-67DDC92E98EC}" destId="{1B14D474-E7F2-45D2-9118-5545E479F801}" srcOrd="1" destOrd="0" presId="urn:microsoft.com/office/officeart/2005/8/layout/radial1"/>
    <dgm:cxn modelId="{C5A988BA-1184-4EBC-8C93-FF3AFE2F3933}" type="presOf" srcId="{C37F4260-A58E-40A4-82E0-5DBEDB6C2B9F}" destId="{D594F0CE-D2DC-4554-99A5-942262C2999F}" srcOrd="0" destOrd="0" presId="urn:microsoft.com/office/officeart/2005/8/layout/radial1"/>
    <dgm:cxn modelId="{3F2BBF4A-D7DB-48AD-B9E9-8B6C2AD461AC}" type="presOf" srcId="{E000C9DB-0457-4575-918C-B89DF4148436}" destId="{E4D05C41-25E1-445F-81A1-9437C80DF836}" srcOrd="0" destOrd="0" presId="urn:microsoft.com/office/officeart/2005/8/layout/radial1"/>
    <dgm:cxn modelId="{C5208A35-24D4-4E55-86E5-07EE623AF842}" type="presOf" srcId="{D0C89571-0EB9-4988-BD6A-2F6282EA9F59}" destId="{242133CA-F473-42D6-893A-009BCCC4C855}" srcOrd="0" destOrd="0" presId="urn:microsoft.com/office/officeart/2005/8/layout/radial1"/>
    <dgm:cxn modelId="{277BAD15-D7FD-44AE-858B-C1776A67D9ED}" type="presOf" srcId="{26FDC488-3680-4FCA-9F13-FCA74A5C3A34}" destId="{83854A25-B6E1-4311-A79E-1A79E9BF4323}" srcOrd="0" destOrd="0" presId="urn:microsoft.com/office/officeart/2005/8/layout/radial1"/>
    <dgm:cxn modelId="{FEEAFA05-66A0-4543-AE9B-3B80D35B1056}" type="presOf" srcId="{92646BA6-A990-4A54-9471-7401B69D6B86}" destId="{1B896AEA-A364-4D02-B58D-FB8EBE336FF8}" srcOrd="0" destOrd="0" presId="urn:microsoft.com/office/officeart/2005/8/layout/radial1"/>
    <dgm:cxn modelId="{56495F2D-D13A-48B5-9EBB-5C05FC623141}" type="presParOf" srcId="{4C1AE9BF-2C8B-4E2F-A305-1A6B1F4901BB}" destId="{55A7258A-D947-4905-B528-42A0B2D0B1B1}" srcOrd="0" destOrd="0" presId="urn:microsoft.com/office/officeart/2005/8/layout/radial1"/>
    <dgm:cxn modelId="{F1AEB1C5-DC28-461B-B43A-6E3868B6CD25}" type="presParOf" srcId="{4C1AE9BF-2C8B-4E2F-A305-1A6B1F4901BB}" destId="{56553F7D-C96A-47F7-8FA9-DADBDE1C706B}" srcOrd="1" destOrd="0" presId="urn:microsoft.com/office/officeart/2005/8/layout/radial1"/>
    <dgm:cxn modelId="{B1FA9BD0-550F-4A07-8D4E-5A72150E7EF0}" type="presParOf" srcId="{56553F7D-C96A-47F7-8FA9-DADBDE1C706B}" destId="{8998D017-8F26-42B0-A3E9-ECF963FBD73C}" srcOrd="0" destOrd="0" presId="urn:microsoft.com/office/officeart/2005/8/layout/radial1"/>
    <dgm:cxn modelId="{B7A7E990-696B-4B86-ADBB-6A57FD13AF3A}" type="presParOf" srcId="{4C1AE9BF-2C8B-4E2F-A305-1A6B1F4901BB}" destId="{83854A25-B6E1-4311-A79E-1A79E9BF4323}" srcOrd="2" destOrd="0" presId="urn:microsoft.com/office/officeart/2005/8/layout/radial1"/>
    <dgm:cxn modelId="{E98B337C-E54B-4C38-9467-9E6F780650CE}" type="presParOf" srcId="{4C1AE9BF-2C8B-4E2F-A305-1A6B1F4901BB}" destId="{D594F0CE-D2DC-4554-99A5-942262C2999F}" srcOrd="3" destOrd="0" presId="urn:microsoft.com/office/officeart/2005/8/layout/radial1"/>
    <dgm:cxn modelId="{F1199BE4-32CA-43FE-9143-FC691A7F20A1}" type="presParOf" srcId="{D594F0CE-D2DC-4554-99A5-942262C2999F}" destId="{FD21AF5A-1BDE-4D55-9278-F6195CB33642}" srcOrd="0" destOrd="0" presId="urn:microsoft.com/office/officeart/2005/8/layout/radial1"/>
    <dgm:cxn modelId="{5015A01A-4673-4F29-96B9-04277DEC51E6}" type="presParOf" srcId="{4C1AE9BF-2C8B-4E2F-A305-1A6B1F4901BB}" destId="{242133CA-F473-42D6-893A-009BCCC4C855}" srcOrd="4" destOrd="0" presId="urn:microsoft.com/office/officeart/2005/8/layout/radial1"/>
    <dgm:cxn modelId="{13ED2573-0A15-4EE8-8BB3-46035F6EFCA1}" type="presParOf" srcId="{4C1AE9BF-2C8B-4E2F-A305-1A6B1F4901BB}" destId="{1B1289C9-DDA6-46E2-AEBA-54A9D3504F67}" srcOrd="5" destOrd="0" presId="urn:microsoft.com/office/officeart/2005/8/layout/radial1"/>
    <dgm:cxn modelId="{70D7D2ED-8BEC-4927-8C38-E3D25B03AB47}" type="presParOf" srcId="{1B1289C9-DDA6-46E2-AEBA-54A9D3504F67}" destId="{8B24BDBD-5567-4A31-905C-1E14261CD6B4}" srcOrd="0" destOrd="0" presId="urn:microsoft.com/office/officeart/2005/8/layout/radial1"/>
    <dgm:cxn modelId="{79FFE185-EF13-4D60-A03C-D57E0B6F26DE}" type="presParOf" srcId="{4C1AE9BF-2C8B-4E2F-A305-1A6B1F4901BB}" destId="{A846C889-0EF5-40B5-B39D-1E6C30F239F4}" srcOrd="6" destOrd="0" presId="urn:microsoft.com/office/officeart/2005/8/layout/radial1"/>
    <dgm:cxn modelId="{FDC2A288-B747-4FDC-BA80-E4EDFD2A6FC4}" type="presParOf" srcId="{4C1AE9BF-2C8B-4E2F-A305-1A6B1F4901BB}" destId="{1B896AEA-A364-4D02-B58D-FB8EBE336FF8}" srcOrd="7" destOrd="0" presId="urn:microsoft.com/office/officeart/2005/8/layout/radial1"/>
    <dgm:cxn modelId="{A2B38353-4F69-46DC-83D9-5AF9B428038B}" type="presParOf" srcId="{1B896AEA-A364-4D02-B58D-FB8EBE336FF8}" destId="{C3747B90-730A-4398-8481-A94DD4F622BF}" srcOrd="0" destOrd="0" presId="urn:microsoft.com/office/officeart/2005/8/layout/radial1"/>
    <dgm:cxn modelId="{006CFB76-8B27-4B77-A6C6-AE7056DCD8FF}" type="presParOf" srcId="{4C1AE9BF-2C8B-4E2F-A305-1A6B1F4901BB}" destId="{E4D05C41-25E1-445F-81A1-9437C80DF836}" srcOrd="8" destOrd="0" presId="urn:microsoft.com/office/officeart/2005/8/layout/radial1"/>
    <dgm:cxn modelId="{F9850B39-2559-46F9-8DD0-E5BC03EAC410}" type="presParOf" srcId="{4C1AE9BF-2C8B-4E2F-A305-1A6B1F4901BB}" destId="{3D9C9297-B3AD-4B23-9604-A3375B53956C}" srcOrd="9" destOrd="0" presId="urn:microsoft.com/office/officeart/2005/8/layout/radial1"/>
    <dgm:cxn modelId="{FE60B0D9-164A-4061-8A15-A19AA28F3466}" type="presParOf" srcId="{3D9C9297-B3AD-4B23-9604-A3375B53956C}" destId="{1B14D474-E7F2-45D2-9118-5545E479F801}" srcOrd="0" destOrd="0" presId="urn:microsoft.com/office/officeart/2005/8/layout/radial1"/>
    <dgm:cxn modelId="{7E8F2746-A942-41DA-AB56-DF892E3DB9B1}" type="presParOf" srcId="{4C1AE9BF-2C8B-4E2F-A305-1A6B1F4901BB}" destId="{617746F3-EC5D-42E8-90AF-4357C4597C49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F8BC-5016-447A-B8D0-8101EB8D3ECF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16200000"/>
            <a:gd name="adj2" fmla="val 198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B074B4-3B50-4C1D-B8F1-8F8600223A70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19800000"/>
            <a:gd name="adj2" fmla="val 18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30195E-85F4-4398-9726-014CA077F268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1800000"/>
            <a:gd name="adj2" fmla="val 54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58B1E6-251D-4C3C-BA05-7CF2C1D207DB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5400000"/>
            <a:gd name="adj2" fmla="val 90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4DE8C8-0232-414D-92DE-7B08640F538F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9000000"/>
            <a:gd name="adj2" fmla="val 126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3DCB84-78B0-413D-A375-E77E8F986E5C}">
      <dsp:nvSpPr>
        <dsp:cNvPr id="0" name=""/>
        <dsp:cNvSpPr/>
      </dsp:nvSpPr>
      <dsp:spPr>
        <a:xfrm>
          <a:off x="3586148" y="613819"/>
          <a:ext cx="4191028" cy="4191028"/>
        </a:xfrm>
        <a:prstGeom prst="blockArc">
          <a:avLst>
            <a:gd name="adj1" fmla="val 12600000"/>
            <a:gd name="adj2" fmla="val 16200000"/>
            <a:gd name="adj3" fmla="val 453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6EE92-9197-49F7-A7E2-2B88668BFD2C}">
      <dsp:nvSpPr>
        <dsp:cNvPr id="0" name=""/>
        <dsp:cNvSpPr/>
      </dsp:nvSpPr>
      <dsp:spPr>
        <a:xfrm>
          <a:off x="4494158" y="1767475"/>
          <a:ext cx="2375007" cy="18837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>
              <a:latin typeface="NikoshBAN" pitchFamily="2" charset="0"/>
              <a:cs typeface="NikoshBAN" pitchFamily="2" charset="0"/>
            </a:rPr>
            <a:t>রিং</a:t>
          </a:r>
          <a:r>
            <a:rPr lang="en-US" sz="4300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4300" kern="1200" dirty="0" err="1" smtClean="0">
              <a:latin typeface="NikoshBAN" pitchFamily="2" charset="0"/>
              <a:cs typeface="NikoshBAN" pitchFamily="2" charset="0"/>
            </a:rPr>
            <a:t>টপোলজি</a:t>
          </a:r>
          <a:endParaRPr lang="en-US" sz="4300" kern="1200" dirty="0">
            <a:latin typeface="NikoshBAN" pitchFamily="2" charset="0"/>
            <a:cs typeface="NikoshBAN" pitchFamily="2" charset="0"/>
          </a:endParaRPr>
        </a:p>
      </dsp:txBody>
      <dsp:txXfrm>
        <a:off x="4841970" y="2043339"/>
        <a:ext cx="1679383" cy="1331987"/>
      </dsp:txXfrm>
    </dsp:sp>
    <dsp:sp modelId="{2E84E843-33E6-4BBB-8F24-1633F2C874DE}">
      <dsp:nvSpPr>
        <dsp:cNvPr id="0" name=""/>
        <dsp:cNvSpPr/>
      </dsp:nvSpPr>
      <dsp:spPr>
        <a:xfrm>
          <a:off x="5022362" y="1988"/>
          <a:ext cx="1318600" cy="1318600"/>
        </a:xfrm>
        <a:prstGeom prst="ellipse">
          <a:avLst/>
        </a:prstGeom>
        <a:gradFill rotWithShape="0">
          <a:gsLst>
            <a:gs pos="23000">
              <a:schemeClr val="tx1"/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০১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5215466" y="195092"/>
        <a:ext cx="932392" cy="932392"/>
      </dsp:txXfrm>
    </dsp:sp>
    <dsp:sp modelId="{159CFDC4-DBF8-4998-B03A-7F6F2A6534B1}">
      <dsp:nvSpPr>
        <dsp:cNvPr id="0" name=""/>
        <dsp:cNvSpPr/>
      </dsp:nvSpPr>
      <dsp:spPr>
        <a:xfrm>
          <a:off x="3248703" y="1026010"/>
          <a:ext cx="1318600" cy="13186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০২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3441807" y="1219114"/>
        <a:ext cx="932392" cy="932392"/>
      </dsp:txXfrm>
    </dsp:sp>
    <dsp:sp modelId="{BA91F3B0-2F6E-42C3-876F-69B05DF3880B}">
      <dsp:nvSpPr>
        <dsp:cNvPr id="0" name=""/>
        <dsp:cNvSpPr/>
      </dsp:nvSpPr>
      <dsp:spPr>
        <a:xfrm>
          <a:off x="3248703" y="3074055"/>
          <a:ext cx="1318600" cy="13186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০৩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3441807" y="3267159"/>
        <a:ext cx="932392" cy="932392"/>
      </dsp:txXfrm>
    </dsp:sp>
    <dsp:sp modelId="{CD510559-65BD-4F8D-A579-44E9F512DD9E}">
      <dsp:nvSpPr>
        <dsp:cNvPr id="0" name=""/>
        <dsp:cNvSpPr/>
      </dsp:nvSpPr>
      <dsp:spPr>
        <a:xfrm>
          <a:off x="5022362" y="4098077"/>
          <a:ext cx="1318600" cy="13186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০৪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5215466" y="4291181"/>
        <a:ext cx="932392" cy="932392"/>
      </dsp:txXfrm>
    </dsp:sp>
    <dsp:sp modelId="{0E9E9D19-98D9-4129-AF83-5B51B1AE579E}">
      <dsp:nvSpPr>
        <dsp:cNvPr id="0" name=""/>
        <dsp:cNvSpPr/>
      </dsp:nvSpPr>
      <dsp:spPr>
        <a:xfrm>
          <a:off x="6796021" y="3074055"/>
          <a:ext cx="1318600" cy="13186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০৫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6989125" y="3267159"/>
        <a:ext cx="932392" cy="932392"/>
      </dsp:txXfrm>
    </dsp:sp>
    <dsp:sp modelId="{8FA6E9DA-4E5A-4120-8F36-E4CA983D6A5D}">
      <dsp:nvSpPr>
        <dsp:cNvPr id="0" name=""/>
        <dsp:cNvSpPr/>
      </dsp:nvSpPr>
      <dsp:spPr>
        <a:xfrm>
          <a:off x="6796021" y="1026010"/>
          <a:ext cx="1318600" cy="131860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satMod val="160000"/>
              </a:schemeClr>
            </a:gs>
            <a:gs pos="46000">
              <a:schemeClr val="accent1">
                <a:hueOff val="0"/>
                <a:satOff val="0"/>
                <a:lumOff val="0"/>
                <a:alphaOff val="0"/>
                <a:tint val="860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>
              <a:latin typeface="NikoshBAN" pitchFamily="2" charset="0"/>
              <a:cs typeface="NikoshBAN" pitchFamily="2" charset="0"/>
            </a:rPr>
            <a:t>০৬</a:t>
          </a:r>
          <a:endParaRPr lang="en-US" sz="4100" kern="1200" dirty="0">
            <a:latin typeface="NikoshBAN" pitchFamily="2" charset="0"/>
            <a:cs typeface="NikoshBAN" pitchFamily="2" charset="0"/>
          </a:endParaRPr>
        </a:p>
      </dsp:txBody>
      <dsp:txXfrm>
        <a:off x="6989125" y="1219114"/>
        <a:ext cx="932392" cy="932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A7258A-D947-4905-B528-42A0B2D0B1B1}">
      <dsp:nvSpPr>
        <dsp:cNvPr id="0" name=""/>
        <dsp:cNvSpPr/>
      </dsp:nvSpPr>
      <dsp:spPr>
        <a:xfrm>
          <a:off x="5041726" y="2182850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err="1" smtClean="0">
              <a:latin typeface="NikoshBAN" pitchFamily="2" charset="0"/>
              <a:cs typeface="NikoshBAN" pitchFamily="2" charset="0"/>
            </a:rPr>
            <a:t>হাব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287280" y="2428404"/>
        <a:ext cx="1185639" cy="1185639"/>
      </dsp:txXfrm>
    </dsp:sp>
    <dsp:sp modelId="{56553F7D-C96A-47F7-8FA9-DADBDE1C706B}">
      <dsp:nvSpPr>
        <dsp:cNvPr id="0" name=""/>
        <dsp:cNvSpPr/>
      </dsp:nvSpPr>
      <dsp:spPr>
        <a:xfrm rot="16200000">
          <a:off x="5628160" y="1918078"/>
          <a:ext cx="503878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503878" y="12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867503" y="1918313"/>
        <a:ext cx="25193" cy="25193"/>
      </dsp:txXfrm>
    </dsp:sp>
    <dsp:sp modelId="{83854A25-B6E1-4311-A79E-1A79E9BF4323}">
      <dsp:nvSpPr>
        <dsp:cNvPr id="0" name=""/>
        <dsp:cNvSpPr/>
      </dsp:nvSpPr>
      <dsp:spPr>
        <a:xfrm>
          <a:off x="5041726" y="2224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NikoshBAN" pitchFamily="2" charset="0"/>
              <a:cs typeface="NikoshBAN" pitchFamily="2" charset="0"/>
            </a:rPr>
            <a:t>০১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5287280" y="247778"/>
        <a:ext cx="1185639" cy="1185639"/>
      </dsp:txXfrm>
    </dsp:sp>
    <dsp:sp modelId="{D594F0CE-D2DC-4554-99A5-942262C2999F}">
      <dsp:nvSpPr>
        <dsp:cNvPr id="0" name=""/>
        <dsp:cNvSpPr/>
      </dsp:nvSpPr>
      <dsp:spPr>
        <a:xfrm rot="20520000">
          <a:off x="6665109" y="2671466"/>
          <a:ext cx="503878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503878" y="12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904452" y="2671701"/>
        <a:ext cx="25193" cy="25193"/>
      </dsp:txXfrm>
    </dsp:sp>
    <dsp:sp modelId="{242133CA-F473-42D6-893A-009BCCC4C855}">
      <dsp:nvSpPr>
        <dsp:cNvPr id="0" name=""/>
        <dsp:cNvSpPr/>
      </dsp:nvSpPr>
      <dsp:spPr>
        <a:xfrm>
          <a:off x="7115624" y="1508999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NikoshBAN" pitchFamily="2" charset="0"/>
              <a:cs typeface="NikoshBAN" pitchFamily="2" charset="0"/>
            </a:rPr>
            <a:t>০২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7361178" y="1754553"/>
        <a:ext cx="1185639" cy="1185639"/>
      </dsp:txXfrm>
    </dsp:sp>
    <dsp:sp modelId="{1B1289C9-DDA6-46E2-AEBA-54A9D3504F67}">
      <dsp:nvSpPr>
        <dsp:cNvPr id="0" name=""/>
        <dsp:cNvSpPr/>
      </dsp:nvSpPr>
      <dsp:spPr>
        <a:xfrm rot="3240000">
          <a:off x="6269030" y="3890473"/>
          <a:ext cx="503878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503878" y="12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508372" y="3890708"/>
        <a:ext cx="25193" cy="25193"/>
      </dsp:txXfrm>
    </dsp:sp>
    <dsp:sp modelId="{A846C889-0EF5-40B5-B39D-1E6C30F239F4}">
      <dsp:nvSpPr>
        <dsp:cNvPr id="0" name=""/>
        <dsp:cNvSpPr/>
      </dsp:nvSpPr>
      <dsp:spPr>
        <a:xfrm>
          <a:off x="6323466" y="3947013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NikoshBAN" pitchFamily="2" charset="0"/>
              <a:cs typeface="NikoshBAN" pitchFamily="2" charset="0"/>
            </a:rPr>
            <a:t>০৩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6569020" y="4192567"/>
        <a:ext cx="1185639" cy="1185639"/>
      </dsp:txXfrm>
    </dsp:sp>
    <dsp:sp modelId="{1B896AEA-A364-4D02-B58D-FB8EBE336FF8}">
      <dsp:nvSpPr>
        <dsp:cNvPr id="0" name=""/>
        <dsp:cNvSpPr/>
      </dsp:nvSpPr>
      <dsp:spPr>
        <a:xfrm rot="7560000">
          <a:off x="4987290" y="3890473"/>
          <a:ext cx="503878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503878" y="12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5226633" y="3890708"/>
        <a:ext cx="25193" cy="25193"/>
      </dsp:txXfrm>
    </dsp:sp>
    <dsp:sp modelId="{E4D05C41-25E1-445F-81A1-9437C80DF836}">
      <dsp:nvSpPr>
        <dsp:cNvPr id="0" name=""/>
        <dsp:cNvSpPr/>
      </dsp:nvSpPr>
      <dsp:spPr>
        <a:xfrm>
          <a:off x="3759986" y="3947013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NikoshBAN" pitchFamily="2" charset="0"/>
              <a:cs typeface="NikoshBAN" pitchFamily="2" charset="0"/>
            </a:rPr>
            <a:t>০৪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4005540" y="4192567"/>
        <a:ext cx="1185639" cy="1185639"/>
      </dsp:txXfrm>
    </dsp:sp>
    <dsp:sp modelId="{3D9C9297-B3AD-4B23-9604-A3375B53956C}">
      <dsp:nvSpPr>
        <dsp:cNvPr id="0" name=""/>
        <dsp:cNvSpPr/>
      </dsp:nvSpPr>
      <dsp:spPr>
        <a:xfrm rot="11880000">
          <a:off x="4591211" y="2671466"/>
          <a:ext cx="503878" cy="25664"/>
        </a:xfrm>
        <a:custGeom>
          <a:avLst/>
          <a:gdLst/>
          <a:ahLst/>
          <a:cxnLst/>
          <a:rect l="0" t="0" r="0" b="0"/>
          <a:pathLst>
            <a:path>
              <a:moveTo>
                <a:pt x="0" y="12832"/>
              </a:moveTo>
              <a:lnTo>
                <a:pt x="503878" y="128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830553" y="2671701"/>
        <a:ext cx="25193" cy="25193"/>
      </dsp:txXfrm>
    </dsp:sp>
    <dsp:sp modelId="{617746F3-EC5D-42E8-90AF-4357C4597C49}">
      <dsp:nvSpPr>
        <dsp:cNvPr id="0" name=""/>
        <dsp:cNvSpPr/>
      </dsp:nvSpPr>
      <dsp:spPr>
        <a:xfrm>
          <a:off x="2967828" y="1508999"/>
          <a:ext cx="1676747" cy="167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14700000" algn="t" rotWithShape="0">
            <a:srgbClr val="000000">
              <a:alpha val="5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NikoshBAN" pitchFamily="2" charset="0"/>
              <a:cs typeface="NikoshBAN" pitchFamily="2" charset="0"/>
            </a:rPr>
            <a:t>০৫</a:t>
          </a:r>
          <a:endParaRPr lang="en-US" sz="6500" kern="1200" dirty="0">
            <a:latin typeface="NikoshBAN" pitchFamily="2" charset="0"/>
            <a:cs typeface="NikoshBAN" pitchFamily="2" charset="0"/>
          </a:endParaRPr>
        </a:p>
      </dsp:txBody>
      <dsp:txXfrm>
        <a:off x="3213382" y="1754553"/>
        <a:ext cx="1185639" cy="1185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00B0F0"/>
          </a:fgClr>
          <a:bgClr>
            <a:schemeClr val="accent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mailto:abulbaser2123@gmail.com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0" y="0"/>
            <a:ext cx="12192000" cy="6919115"/>
          </a:xfrm>
          <a:prstGeom prst="flowChartDelay">
            <a:avLst/>
          </a:prstGeom>
          <a:blipFill>
            <a:blip r:embed="rId2"/>
            <a:tile tx="0" ty="0" sx="100000" sy="100000" flip="none" algn="tl"/>
          </a:blip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971" y="2770876"/>
            <a:ext cx="9782629" cy="156966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3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PAN(Personal Area Network)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8313" y="5228706"/>
            <a:ext cx="1218368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ব্যক্তিগত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PAN(Personal Area Network)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912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LAN(Local Area Network) </a:t>
            </a:r>
          </a:p>
        </p:txBody>
      </p:sp>
      <p:sp>
        <p:nvSpPr>
          <p:cNvPr id="3" name="Flowchart: Process 2"/>
          <p:cNvSpPr/>
          <p:nvPr/>
        </p:nvSpPr>
        <p:spPr>
          <a:xfrm>
            <a:off x="8313" y="4696691"/>
            <a:ext cx="12183687" cy="216130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LAN(Local Area Network)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95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8313" y="4696691"/>
            <a:ext cx="12183687" cy="216130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শহরে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উঠা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নেটওয়ার্ককে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MAN(Metropolitan Area Network)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8251765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MAN(Metropolitan Area Network)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72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8313" y="4696691"/>
            <a:ext cx="12183687" cy="2161309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দেশজুড়ে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WAN(Wide Area Network)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313" y="0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WAN(Wide Area Network)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29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1610802"/>
            <a:ext cx="3715788" cy="34849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3940231" y="157942"/>
            <a:ext cx="3491347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940231" y="1324012"/>
            <a:ext cx="3491347" cy="1053427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940231" y="2852878"/>
            <a:ext cx="3649290" cy="100075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940231" y="4433908"/>
            <a:ext cx="3649290" cy="100075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940231" y="5680816"/>
            <a:ext cx="3649290" cy="1000750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02927"/>
            <a:ext cx="12192000" cy="1955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লাইনের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3491347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1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3491347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3900" y="3552825"/>
            <a:ext cx="9568297" cy="2095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52425" y="3552825"/>
            <a:ext cx="942975" cy="2285999"/>
            <a:chOff x="352425" y="3552825"/>
            <a:chExt cx="942975" cy="2285999"/>
          </a:xfrm>
        </p:grpSpPr>
        <p:sp>
          <p:nvSpPr>
            <p:cNvPr id="5" name="Rectangle 4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67422" y="3552825"/>
            <a:ext cx="942975" cy="2285999"/>
            <a:chOff x="352425" y="3552825"/>
            <a:chExt cx="942975" cy="2285999"/>
          </a:xfrm>
        </p:grpSpPr>
        <p:sp>
          <p:nvSpPr>
            <p:cNvPr id="9" name="Rectangle 8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05847" y="3552825"/>
            <a:ext cx="942975" cy="2285999"/>
            <a:chOff x="352425" y="3552825"/>
            <a:chExt cx="942975" cy="2285999"/>
          </a:xfrm>
        </p:grpSpPr>
        <p:sp>
          <p:nvSpPr>
            <p:cNvPr id="12" name="Rectangle 11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06147" y="3552825"/>
            <a:ext cx="942975" cy="2285999"/>
            <a:chOff x="352425" y="3552825"/>
            <a:chExt cx="942975" cy="2285999"/>
          </a:xfrm>
        </p:grpSpPr>
        <p:sp>
          <p:nvSpPr>
            <p:cNvPr id="15" name="Rectangle 14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720697" y="3552825"/>
            <a:ext cx="942975" cy="2285999"/>
            <a:chOff x="352425" y="3552825"/>
            <a:chExt cx="942975" cy="2285999"/>
          </a:xfrm>
        </p:grpSpPr>
        <p:sp>
          <p:nvSpPr>
            <p:cNvPr id="18" name="Rectangle 17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rot="10800000">
            <a:off x="8777722" y="1476376"/>
            <a:ext cx="942975" cy="2285999"/>
            <a:chOff x="352425" y="3552825"/>
            <a:chExt cx="942975" cy="2285999"/>
          </a:xfrm>
        </p:grpSpPr>
        <p:sp>
          <p:nvSpPr>
            <p:cNvPr id="21" name="Rectangle 20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6463147" y="1476376"/>
            <a:ext cx="942975" cy="2285999"/>
            <a:chOff x="352425" y="3552825"/>
            <a:chExt cx="942975" cy="2285999"/>
          </a:xfrm>
        </p:grpSpPr>
        <p:sp>
          <p:nvSpPr>
            <p:cNvPr id="24" name="Rectangle 23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 rot="10800000">
            <a:off x="4015222" y="1476376"/>
            <a:ext cx="942975" cy="2285999"/>
            <a:chOff x="352425" y="3552825"/>
            <a:chExt cx="942975" cy="2285999"/>
          </a:xfrm>
        </p:grpSpPr>
        <p:sp>
          <p:nvSpPr>
            <p:cNvPr id="27" name="Rectangle 26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 rot="10800000">
            <a:off x="1745673" y="1476377"/>
            <a:ext cx="942975" cy="2285999"/>
            <a:chOff x="352425" y="3552825"/>
            <a:chExt cx="942975" cy="2285999"/>
          </a:xfrm>
        </p:grpSpPr>
        <p:sp>
          <p:nvSpPr>
            <p:cNvPr id="30" name="Rectangle 29"/>
            <p:cNvSpPr/>
            <p:nvPr/>
          </p:nvSpPr>
          <p:spPr>
            <a:xfrm>
              <a:off x="723901" y="3552825"/>
              <a:ext cx="200024" cy="1343025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52425" y="4895849"/>
              <a:ext cx="942975" cy="94297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109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933575"/>
            <a:ext cx="12192000" cy="32480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কাছেই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পৌঁছে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পাঠানো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ব্যাকবোন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অকেজো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69913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7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02927"/>
            <a:ext cx="12192000" cy="1955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3491347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46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3491347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xmlns="" val="4091350719"/>
              </p:ext>
            </p:extLst>
          </p:nvPr>
        </p:nvGraphicFramePr>
        <p:xfrm>
          <a:off x="333375" y="1129241"/>
          <a:ext cx="113633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43775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23D6EE92-9197-49F7-A7E2-2B88668B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>
                                            <p:graphicEl>
                                              <a:dgm id="{23D6EE92-9197-49F7-A7E2-2B88668B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>
                                            <p:graphicEl>
                                              <a:dgm id="{23D6EE92-9197-49F7-A7E2-2B88668BFD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>
                                            <p:graphicEl>
                                              <a:dgm id="{23D6EE92-9197-49F7-A7E2-2B88668BFD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2E84E843-33E6-4BBB-8F24-1633F2C87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>
                                            <p:graphicEl>
                                              <a:dgm id="{2E84E843-33E6-4BBB-8F24-1633F2C87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>
                                            <p:graphicEl>
                                              <a:dgm id="{2E84E843-33E6-4BBB-8F24-1633F2C87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graphicEl>
                                              <a:dgm id="{2E84E843-33E6-4BBB-8F24-1633F2C87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BC3DCB84-78B0-413D-A375-E77E8F98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>
                                            <p:graphicEl>
                                              <a:dgm id="{BC3DCB84-78B0-413D-A375-E77E8F98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>
                                            <p:graphicEl>
                                              <a:dgm id="{BC3DCB84-78B0-413D-A375-E77E8F986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graphicEl>
                                              <a:dgm id="{BC3DCB84-78B0-413D-A375-E77E8F986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159CFDC4-DBF8-4998-B03A-7F6F2A653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>
                                            <p:graphicEl>
                                              <a:dgm id="{159CFDC4-DBF8-4998-B03A-7F6F2A653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>
                                            <p:graphicEl>
                                              <a:dgm id="{159CFDC4-DBF8-4998-B03A-7F6F2A6534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">
                                            <p:graphicEl>
                                              <a:dgm id="{159CFDC4-DBF8-4998-B03A-7F6F2A6534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464DE8C8-0232-414D-92DE-7B08640F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>
                                            <p:graphicEl>
                                              <a:dgm id="{464DE8C8-0232-414D-92DE-7B08640F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>
                                            <p:graphicEl>
                                              <a:dgm id="{464DE8C8-0232-414D-92DE-7B08640F5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>
                                            <p:graphicEl>
                                              <a:dgm id="{464DE8C8-0232-414D-92DE-7B08640F5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BA91F3B0-2F6E-42C3-876F-69B05DF3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>
                                            <p:graphicEl>
                                              <a:dgm id="{BA91F3B0-2F6E-42C3-876F-69B05DF3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>
                                            <p:graphicEl>
                                              <a:dgm id="{BA91F3B0-2F6E-42C3-876F-69B05DF38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>
                                            <p:graphicEl>
                                              <a:dgm id="{BA91F3B0-2F6E-42C3-876F-69B05DF38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9158B1E6-251D-4C3C-BA05-7CF2C1D20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>
                                            <p:graphicEl>
                                              <a:dgm id="{9158B1E6-251D-4C3C-BA05-7CF2C1D20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>
                                            <p:graphicEl>
                                              <a:dgm id="{9158B1E6-251D-4C3C-BA05-7CF2C1D20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>
                                            <p:graphicEl>
                                              <a:dgm id="{9158B1E6-251D-4C3C-BA05-7CF2C1D20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CD510559-65BD-4F8D-A579-44E9F512D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>
                                            <p:graphicEl>
                                              <a:dgm id="{CD510559-65BD-4F8D-A579-44E9F512D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>
                                            <p:graphicEl>
                                              <a:dgm id="{CD510559-65BD-4F8D-A579-44E9F512D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>
                                            <p:graphicEl>
                                              <a:dgm id="{CD510559-65BD-4F8D-A579-44E9F512D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4A30195E-85F4-4398-9726-014CA077F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>
                                            <p:graphicEl>
                                              <a:dgm id="{4A30195E-85F4-4398-9726-014CA077F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>
                                            <p:graphicEl>
                                              <a:dgm id="{4A30195E-85F4-4398-9726-014CA077F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>
                                            <p:graphicEl>
                                              <a:dgm id="{4A30195E-85F4-4398-9726-014CA077F2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0E9E9D19-98D9-4129-AF83-5B51B1AE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graphicEl>
                                              <a:dgm id="{0E9E9D19-98D9-4129-AF83-5B51B1AE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graphicEl>
                                              <a:dgm id="{0E9E9D19-98D9-4129-AF83-5B51B1AE5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graphicEl>
                                              <a:dgm id="{0E9E9D19-98D9-4129-AF83-5B51B1AE5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27B074B4-3B50-4C1D-B8F1-8F8600223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>
                                            <p:graphicEl>
                                              <a:dgm id="{27B074B4-3B50-4C1D-B8F1-8F8600223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>
                                            <p:graphicEl>
                                              <a:dgm id="{27B074B4-3B50-4C1D-B8F1-8F8600223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>
                                            <p:graphicEl>
                                              <a:dgm id="{27B074B4-3B50-4C1D-B8F1-8F8600223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FA6E9DA-4E5A-4120-8F36-E4CA983D6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>
                                            <p:graphicEl>
                                              <a:dgm id="{8FA6E9DA-4E5A-4120-8F36-E4CA983D6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>
                                            <p:graphicEl>
                                              <a:dgm id="{8FA6E9DA-4E5A-4120-8F36-E4CA983D6A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">
                                            <p:graphicEl>
                                              <a:dgm id="{8FA6E9DA-4E5A-4120-8F36-E4CA983D6A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FBB6F8BC-5016-447A-B8D0-8101EB8D3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>
                                            <p:graphicEl>
                                              <a:dgm id="{FBB6F8BC-5016-447A-B8D0-8101EB8D3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>
                                            <p:graphicEl>
                                              <a:dgm id="{FBB6F8BC-5016-447A-B8D0-8101EB8D3E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>
                                            <p:graphicEl>
                                              <a:dgm id="{FBB6F8BC-5016-447A-B8D0-8101EB8D3E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Sub>
          <a:bldDgm bld="lvl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 flipH="1">
            <a:off x="0" y="0"/>
            <a:ext cx="12191996" cy="6858000"/>
          </a:xfrm>
          <a:prstGeom prst="flowChartDe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blipFill>
                  <a:blip r:embed="rId3"/>
                  <a:tile tx="0" ty="0" sx="100000" sy="100000" flip="none" algn="tl"/>
                </a:blipFill>
              </a:rPr>
              <a:t>ss</a:t>
            </a:r>
            <a:endParaRPr lang="en-US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9764" y="1727771"/>
            <a:ext cx="6458858" cy="3416320"/>
          </a:xfrm>
          <a:prstGeom prst="rect">
            <a:avLst/>
          </a:prstGeom>
          <a:solidFill>
            <a:schemeClr val="bg2">
              <a:alpha val="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/>
              <a:t>মো: আবুল বাসার  </a:t>
            </a:r>
          </a:p>
          <a:p>
            <a:pPr algn="ctr"/>
            <a:r>
              <a:rPr lang="bn-BD" sz="3600" b="1" dirty="0" smtClean="0"/>
              <a:t> সহকারী শিক্ষক (আইসিটি)</a:t>
            </a:r>
          </a:p>
          <a:p>
            <a:pPr algn="ctr"/>
            <a:r>
              <a:rPr lang="bn-BD" sz="3600" b="1" dirty="0" smtClean="0"/>
              <a:t>বামণগাও আশ্রাফিয়া বালিকা দাখিল মাদরাসা, শ্রীপুর, গাজীপুর ।</a:t>
            </a:r>
          </a:p>
          <a:p>
            <a:pPr algn="ctr"/>
            <a:r>
              <a:rPr lang="en-US" sz="3600" b="1" dirty="0" smtClean="0">
                <a:hlinkClick r:id="rId4"/>
              </a:rPr>
              <a:t>abulbaser2123@gmail.com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117326302_2619082435020969_8569354359918089220_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4929" y="1642537"/>
            <a:ext cx="2686424" cy="227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28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81375"/>
            <a:ext cx="12192000" cy="2514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বৃত্তাকারে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69913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38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902927"/>
            <a:ext cx="12192000" cy="1955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সবগুলো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সুইচ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সেটিকে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392430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61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46672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042847029"/>
              </p:ext>
            </p:extLst>
          </p:nvPr>
        </p:nvGraphicFramePr>
        <p:xfrm>
          <a:off x="133350" y="1022464"/>
          <a:ext cx="11760200" cy="5625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1828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A7258A-D947-4905-B528-42A0B2D0B1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55A7258A-D947-4905-B528-42A0B2D0B1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553F7D-C96A-47F7-8FA9-DADBDE1C7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6553F7D-C96A-47F7-8FA9-DADBDE1C7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854A25-B6E1-4311-A79E-1A79E9BF4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83854A25-B6E1-4311-A79E-1A79E9BF4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94F0CE-D2DC-4554-99A5-942262C29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D594F0CE-D2DC-4554-99A5-942262C29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2133CA-F473-42D6-893A-009BCCC4C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242133CA-F473-42D6-893A-009BCCC4C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1289C9-DDA6-46E2-AEBA-54A9D3504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graphicEl>
                                              <a:dgm id="{1B1289C9-DDA6-46E2-AEBA-54A9D3504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46C889-0EF5-40B5-B39D-1E6C30F23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graphicEl>
                                              <a:dgm id="{A846C889-0EF5-40B5-B39D-1E6C30F23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896AEA-A364-4D02-B58D-FB8EBE336F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graphicEl>
                                              <a:dgm id="{1B896AEA-A364-4D02-B58D-FB8EBE336F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D05C41-25E1-445F-81A1-9437C80DF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E4D05C41-25E1-445F-81A1-9437C80DF8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9C9297-B3AD-4B23-9604-A3375B539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3D9C9297-B3AD-4B23-9604-A3375B539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7746F3-EC5D-42E8-90AF-4357C4597C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graphicEl>
                                              <a:dgm id="{617746F3-EC5D-42E8-90AF-4357C4597C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81375"/>
            <a:ext cx="12192000" cy="2514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কেন্দ্রীয়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হাব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নষ্ট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পুরো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অচল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69913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21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46672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902927"/>
            <a:ext cx="12192000" cy="1955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ডালের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25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rgbClr val="FF00FF"/>
          </a:fgClr>
          <a:bgClr>
            <a:srgbClr val="00B05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392430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619750" y="4229099"/>
            <a:ext cx="676275" cy="600075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10" idx="1"/>
            <a:endCxn id="10" idx="1"/>
          </p:cNvCxnSpPr>
          <p:nvPr/>
        </p:nvCxnSpPr>
        <p:spPr>
          <a:xfrm>
            <a:off x="5718788" y="431697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1035"/>
          <p:cNvGrpSpPr/>
          <p:nvPr/>
        </p:nvGrpSpPr>
        <p:grpSpPr>
          <a:xfrm>
            <a:off x="5993606" y="3328986"/>
            <a:ext cx="912019" cy="999897"/>
            <a:chOff x="5993606" y="3328986"/>
            <a:chExt cx="912019" cy="999897"/>
          </a:xfrm>
        </p:grpSpPr>
        <p:sp>
          <p:nvSpPr>
            <p:cNvPr id="21" name="Oval 20"/>
            <p:cNvSpPr/>
            <p:nvPr/>
          </p:nvSpPr>
          <p:spPr>
            <a:xfrm>
              <a:off x="6229350" y="3328986"/>
              <a:ext cx="676275" cy="60007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5993606" y="3838344"/>
              <a:ext cx="471488" cy="4905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1" name="Group 1030"/>
          <p:cNvGrpSpPr/>
          <p:nvPr/>
        </p:nvGrpSpPr>
        <p:grpSpPr>
          <a:xfrm>
            <a:off x="1524000" y="1505774"/>
            <a:ext cx="3984624" cy="1989084"/>
            <a:chOff x="1524000" y="1505774"/>
            <a:chExt cx="3984624" cy="1989084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1505774"/>
              <a:ext cx="3984624" cy="1989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1" name="Straight Connector 30"/>
            <p:cNvCxnSpPr/>
            <p:nvPr/>
          </p:nvCxnSpPr>
          <p:spPr>
            <a:xfrm>
              <a:off x="3673476" y="2566991"/>
              <a:ext cx="1222374" cy="9278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Group 1031"/>
          <p:cNvGrpSpPr/>
          <p:nvPr/>
        </p:nvGrpSpPr>
        <p:grpSpPr>
          <a:xfrm>
            <a:off x="3809260" y="1336056"/>
            <a:ext cx="3984624" cy="2238199"/>
            <a:chOff x="3809260" y="1336056"/>
            <a:chExt cx="3984624" cy="2238199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965398">
              <a:off x="3809260" y="1336056"/>
              <a:ext cx="3984624" cy="1989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5" name="Straight Connector 34"/>
            <p:cNvCxnSpPr/>
            <p:nvPr/>
          </p:nvCxnSpPr>
          <p:spPr>
            <a:xfrm flipH="1">
              <a:off x="4995861" y="2566991"/>
              <a:ext cx="805711" cy="10072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034"/>
          <p:cNvGrpSpPr/>
          <p:nvPr/>
        </p:nvGrpSpPr>
        <p:grpSpPr>
          <a:xfrm>
            <a:off x="4657724" y="3328986"/>
            <a:ext cx="1400176" cy="1204097"/>
            <a:chOff x="4657724" y="3328986"/>
            <a:chExt cx="1400176" cy="1204097"/>
          </a:xfrm>
        </p:grpSpPr>
        <p:sp>
          <p:nvSpPr>
            <p:cNvPr id="20" name="Oval 19"/>
            <p:cNvSpPr/>
            <p:nvPr/>
          </p:nvSpPr>
          <p:spPr>
            <a:xfrm>
              <a:off x="4657724" y="3328986"/>
              <a:ext cx="676275" cy="60007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835526" y="3605216"/>
              <a:ext cx="1222374" cy="9278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3" name="Group 1032"/>
          <p:cNvGrpSpPr/>
          <p:nvPr/>
        </p:nvGrpSpPr>
        <p:grpSpPr>
          <a:xfrm>
            <a:off x="5743059" y="1610604"/>
            <a:ext cx="3984624" cy="2018419"/>
            <a:chOff x="5743059" y="1610604"/>
            <a:chExt cx="3984624" cy="2018419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1598436">
              <a:off x="5743059" y="1610604"/>
              <a:ext cx="3984624" cy="1989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8" name="Straight Connector 37"/>
            <p:cNvCxnSpPr/>
            <p:nvPr/>
          </p:nvCxnSpPr>
          <p:spPr>
            <a:xfrm flipH="1">
              <a:off x="6567487" y="2838447"/>
              <a:ext cx="1012032" cy="7905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4" name="Group 1033"/>
          <p:cNvGrpSpPr/>
          <p:nvPr/>
        </p:nvGrpSpPr>
        <p:grpSpPr>
          <a:xfrm>
            <a:off x="6905625" y="2764807"/>
            <a:ext cx="4408312" cy="1989084"/>
            <a:chOff x="6905625" y="2764807"/>
            <a:chExt cx="4408312" cy="1989084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 rot="965398">
              <a:off x="7329313" y="2764807"/>
              <a:ext cx="3984624" cy="1989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30" name="Straight Connector 1029"/>
            <p:cNvCxnSpPr/>
            <p:nvPr/>
          </p:nvCxnSpPr>
          <p:spPr>
            <a:xfrm>
              <a:off x="6905625" y="3759349"/>
              <a:ext cx="2324100" cy="789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16874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81375"/>
            <a:ext cx="12192000" cy="2514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গাছে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কান্ড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টপোলজিতেও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একত্র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69913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ট্রি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03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46672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902927"/>
            <a:ext cx="12192000" cy="19550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31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46672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32365" y="1131813"/>
            <a:ext cx="8645432" cy="5387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283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400301"/>
            <a:ext cx="12192000" cy="34194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অন্যটিকে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742950" indent="-742950" algn="just">
              <a:buFontTx/>
              <a:buAutoNum type="arabicPeriod"/>
            </a:pP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অন্যটির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কাছ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just"/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0" y="0"/>
            <a:ext cx="6991350" cy="1022465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মেশ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8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 flipH="1">
            <a:off x="0" y="0"/>
            <a:ext cx="12191996" cy="6858000"/>
          </a:xfrm>
          <a:prstGeom prst="flowChartDe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6" y="0"/>
            <a:ext cx="6096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98072" y="1927144"/>
            <a:ext cx="4920343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০2</a:t>
            </a:r>
          </a:p>
          <a:p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09</a:t>
            </a:r>
          </a:p>
          <a:p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50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359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0" y="0"/>
            <a:ext cx="6270172" cy="123371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04798" y="3314700"/>
            <a:ext cx="11887202" cy="2085975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872984"/>
            <a:ext cx="8648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নেটওয়ার্কগুলো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4507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0" y="0"/>
            <a:ext cx="6270172" cy="123371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04798" y="3214716"/>
            <a:ext cx="11887202" cy="2085975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3872984"/>
            <a:ext cx="86487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0095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69669" y="0"/>
            <a:ext cx="9016274" cy="123371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9669" y="2069737"/>
            <a:ext cx="11991704" cy="4049485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পোস্টার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3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98697" y="3370218"/>
            <a:ext cx="3501753" cy="123371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3600450" y="1881052"/>
            <a:ext cx="8504465" cy="440363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AutoNum type="arabicPeriod"/>
            </a:pP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নেটওয়ার্কগুলো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914400" indent="-914400">
              <a:buAutoNum type="arabicPeriod"/>
            </a:pP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914400" indent="-914400">
              <a:buAutoNum type="arabicPeriod"/>
            </a:pP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7325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Terminator 6"/>
          <p:cNvSpPr/>
          <p:nvPr/>
        </p:nvSpPr>
        <p:spPr>
          <a:xfrm>
            <a:off x="98697" y="0"/>
            <a:ext cx="4421052" cy="1233714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8697" y="3629025"/>
            <a:ext cx="11927839" cy="2238375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415099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3506" y="2810435"/>
            <a:ext cx="58629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8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6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1431472" y="171450"/>
            <a:ext cx="9851571" cy="428625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6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73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8082" y="75528"/>
            <a:ext cx="9631417" cy="6514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88260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elay 1"/>
          <p:cNvSpPr/>
          <p:nvPr/>
        </p:nvSpPr>
        <p:spPr>
          <a:xfrm>
            <a:off x="0" y="0"/>
            <a:ext cx="12192000" cy="6858000"/>
          </a:xfrm>
          <a:prstGeom prst="flowChartDe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278668"/>
            <a:ext cx="12192001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9600" b="1" dirty="0" err="1" smtClean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9600" b="1" dirty="0" smtClean="0">
                <a:ln/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/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4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-2" y="0"/>
            <a:ext cx="5739493" cy="1886857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0" y="1305098"/>
            <a:ext cx="12192000" cy="5552902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0903" y="2249715"/>
            <a:ext cx="10332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eriod"/>
            </a:pP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টপোলজির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xmlns="" val="35230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0" y="0"/>
            <a:ext cx="5412921" cy="1834158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54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টপোলজি</a:t>
            </a: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0" y="3020785"/>
            <a:ext cx="12192000" cy="3837215"/>
          </a:xfrm>
          <a:prstGeom prst="lef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অন্তর্গত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কম্পিউটারগুলো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জুড়ে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দেওয়ার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পদ্ধতিকে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617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" y="898587"/>
            <a:ext cx="3715788" cy="5135642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নেটওয়ার্কের</a:t>
            </a:r>
            <a:r>
              <a:rPr lang="en-US" sz="5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5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>
            <a:off x="3940231" y="0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PAN(Personal Area Network)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940230" y="1762298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LAN(Local Area Network)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940231" y="3466408"/>
            <a:ext cx="8251765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MAN(Metropolitan Area Network)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940229" y="5228706"/>
            <a:ext cx="8251767" cy="1629294"/>
          </a:xfrm>
          <a:prstGeom prst="flowChart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WAN(Wide Area Network)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97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1393</TotalTime>
  <Words>532</Words>
  <Application>Microsoft Office PowerPoint</Application>
  <PresentationFormat>Custom</PresentationFormat>
  <Paragraphs>99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CDHAM</dc:creator>
  <cp:lastModifiedBy>AAAA</cp:lastModifiedBy>
  <cp:revision>136</cp:revision>
  <dcterms:created xsi:type="dcterms:W3CDTF">2020-04-13T05:16:00Z</dcterms:created>
  <dcterms:modified xsi:type="dcterms:W3CDTF">2020-10-23T14:51:41Z</dcterms:modified>
</cp:coreProperties>
</file>