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7" r:id="rId7"/>
    <p:sldId id="284" r:id="rId8"/>
    <p:sldId id="279" r:id="rId9"/>
    <p:sldId id="294" r:id="rId10"/>
    <p:sldId id="295" r:id="rId11"/>
    <p:sldId id="293" r:id="rId12"/>
    <p:sldId id="278" r:id="rId13"/>
    <p:sldId id="280" r:id="rId14"/>
    <p:sldId id="287" r:id="rId15"/>
    <p:sldId id="256" r:id="rId16"/>
    <p:sldId id="296" r:id="rId17"/>
    <p:sldId id="267" r:id="rId18"/>
    <p:sldId id="288" r:id="rId19"/>
    <p:sldId id="268" r:id="rId20"/>
    <p:sldId id="269" r:id="rId21"/>
    <p:sldId id="270" r:id="rId22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000099"/>
    <a:srgbClr val="0000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64" d="100"/>
          <a:sy n="64" d="100"/>
        </p:scale>
        <p:origin x="-1236" y="-96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23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খাবারেও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88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কার্টুনে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62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ছেলেরা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113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399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61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99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18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02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খাওয়াচ্ছে</a:t>
            </a:r>
            <a:r>
              <a:rPr lang="en-US" baseline="0" smtClean="0"/>
              <a:t>?  </a:t>
            </a:r>
            <a:r>
              <a:rPr lang="en-US" baseline="0" dirty="0" err="1" smtClean="0"/>
              <a:t>ছেলেটি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27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মেয়ে</a:t>
            </a:r>
            <a:r>
              <a:rPr lang="en-US" dirty="0" smtClean="0"/>
              <a:t> </a:t>
            </a:r>
            <a:r>
              <a:rPr lang="en-US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পুরুষ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লোকটির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58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74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বাচ্চাটি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মেয়েটি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71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3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9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9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4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7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5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7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11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8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5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5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8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8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29557"/>
            <a:ext cx="10972800" cy="7270864"/>
          </a:xfrm>
          <a:prstGeom prst="frame">
            <a:avLst>
              <a:gd name="adj1" fmla="val 1322"/>
            </a:avLst>
          </a:prstGeom>
          <a:blipFill>
            <a:blip r:embed="rId13"/>
            <a:tile tx="0" ty="0" sx="100000" sy="100000" flip="none" algn="tl"/>
          </a:blipFill>
          <a:ln>
            <a:solidFill>
              <a:schemeClr val="accent1"/>
            </a:solidFill>
            <a:prstDash val="solid"/>
          </a:ln>
          <a:effectLst>
            <a:glow rad="1397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bulbaser2123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57200"/>
            <a:ext cx="102108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6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-300" dirty="0">
              <a:ln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10000"/>
            <a:ext cx="10744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70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2153" y="1846422"/>
            <a:ext cx="4140518" cy="7017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4754" y="3112427"/>
            <a:ext cx="4886064" cy="2590159"/>
            <a:chOff x="5280156" y="1843790"/>
            <a:chExt cx="5428960" cy="2877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80156" y="1843790"/>
              <a:ext cx="2364828" cy="2856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63895" y="1843790"/>
              <a:ext cx="3145221" cy="28779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35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325428"/>
            <a:ext cx="4384267" cy="354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311620"/>
            <a:ext cx="5181600" cy="340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5334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828800"/>
            <a:ext cx="4580015" cy="3402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828800"/>
            <a:ext cx="5005139" cy="340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7096" y="602159"/>
            <a:ext cx="8130425" cy="7694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খাবারেও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55159"/>
            <a:ext cx="9990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বৃটেনের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নাস্তায়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লাঞ্চ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খেলেও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8" t="7995" r="13317"/>
          <a:stretch/>
        </p:blipFill>
        <p:spPr>
          <a:xfrm>
            <a:off x="5856157" y="381000"/>
            <a:ext cx="3973643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81000"/>
            <a:ext cx="3973806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100676" y="3164467"/>
            <a:ext cx="49407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চ্যানেলে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834" y="3780020"/>
            <a:ext cx="3940972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789976"/>
            <a:ext cx="3940521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799162" y="6454421"/>
            <a:ext cx="52485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845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571" y="381000"/>
            <a:ext cx="3808585" cy="27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37" y="381000"/>
            <a:ext cx="3736658" cy="269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9644" y="6337012"/>
            <a:ext cx="8521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37" y="3352800"/>
            <a:ext cx="3732587" cy="288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571" y="3352800"/>
            <a:ext cx="3808585" cy="27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81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386" y="5029200"/>
            <a:ext cx="6096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200" spc="50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অভ্যাস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2" b="7743"/>
          <a:stretch/>
        </p:blipFill>
        <p:spPr>
          <a:xfrm>
            <a:off x="914400" y="981579"/>
            <a:ext cx="4596986" cy="351422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981579"/>
            <a:ext cx="3752621" cy="36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0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0164" y="1406963"/>
            <a:ext cx="5089203" cy="383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95752" y="5541461"/>
            <a:ext cx="9682638" cy="590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42013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1" y="3210580"/>
            <a:ext cx="38861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পড়ায়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86580"/>
            <a:ext cx="861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3" y="2448580"/>
            <a:ext cx="3886198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অসামাজিক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হয়েযেতে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33999" y="2438400"/>
            <a:ext cx="449580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কম্পিউটারে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দক্ষ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হতে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210580"/>
            <a:ext cx="44958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জ্ঞান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বিজ্ঞানে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উন্নতি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করতে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352468" y="288758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95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48600" y="405825"/>
            <a:ext cx="25146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4" t="10567" r="5438" b="30264"/>
          <a:stretch/>
        </p:blipFill>
        <p:spPr>
          <a:xfrm>
            <a:off x="7649469" y="406749"/>
            <a:ext cx="2912862" cy="581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219200" y="6019800"/>
            <a:ext cx="3886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(গ) ২০০৯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4038600"/>
            <a:ext cx="861060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দুজনকে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গ্রেপ্তার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1" y="5257800"/>
            <a:ext cx="38861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(ক) ২০০৭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5257800"/>
            <a:ext cx="4495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(খ) ২০০৮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3999" y="6019800"/>
            <a:ext cx="449580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(ঘ) ২০১০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3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2529" y="838200"/>
            <a:ext cx="10820400" cy="0"/>
          </a:xfrm>
          <a:prstGeom prst="line">
            <a:avLst/>
          </a:prstGeom>
          <a:ln w="190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924800" y="152400"/>
            <a:ext cx="25147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828799" y="5945144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i ও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1" y="3546230"/>
            <a:ext cx="75437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799" y="6548390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8919" y="6524133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i, ii ও iii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8919" y="5922554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799" y="4140840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8919" y="4149970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4722242"/>
            <a:ext cx="4191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9" t="10566" r="5112" b="33428"/>
          <a:stretch/>
        </p:blipFill>
        <p:spPr>
          <a:xfrm>
            <a:off x="7970069" y="169985"/>
            <a:ext cx="2434161" cy="586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828799" y="534418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58918" y="2374232"/>
            <a:ext cx="351368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175260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799" y="2353083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1292" y="2937420"/>
            <a:ext cx="3573354" cy="523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8919" y="2936655"/>
            <a:ext cx="351368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29" y="914400"/>
            <a:ext cx="1065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৬বছর।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রুমাও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1430" y="33589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81994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3" y="2326640"/>
            <a:ext cx="1762125" cy="3190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97303"/>
            <a:ext cx="6248400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166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61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4684" y="1399957"/>
            <a:ext cx="5392615" cy="40329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20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57" y="568960"/>
            <a:ext cx="423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87680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4953000" y="1676400"/>
            <a:ext cx="415484" cy="44958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17326302_2619082435020969_85693543599180892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95400"/>
            <a:ext cx="2686424" cy="2272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মো: আবুল বাসার  </a:t>
            </a:r>
          </a:p>
          <a:p>
            <a:pPr algn="ctr"/>
            <a:r>
              <a:rPr lang="bn-BD" sz="2800" b="1" dirty="0" smtClean="0"/>
              <a:t> সহকারী শিক্ষক (আইসিটি)</a:t>
            </a:r>
          </a:p>
          <a:p>
            <a:pPr algn="ctr"/>
            <a:r>
              <a:rPr lang="bn-BD" sz="2800" b="1" dirty="0" smtClean="0"/>
              <a:t>বামণগাও আশ্রাফিয়া বালিকা দাখিল মাদরাসা, শ্রীপুর, গাজীপুর ।</a:t>
            </a:r>
          </a:p>
          <a:p>
            <a:pPr algn="ctr"/>
            <a:r>
              <a:rPr lang="en-US" sz="2800" b="1" dirty="0" smtClean="0">
                <a:hlinkClick r:id="rId4"/>
              </a:rPr>
              <a:t>abulbaser2123@gmail.com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6" y="812801"/>
            <a:ext cx="5486399" cy="1096442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5" y="27392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2" y="26231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48" y="3096719"/>
            <a:ext cx="9867205" cy="216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739" y="273923"/>
            <a:ext cx="2506164" cy="1877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2018" y="208027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08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17" y="228600"/>
            <a:ext cx="9639565" cy="1838309"/>
          </a:xfrm>
        </p:spPr>
        <p:txBody>
          <a:bodyPr/>
          <a:lstStyle/>
          <a:p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808" y="2066909"/>
            <a:ext cx="9163182" cy="48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35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8677" y="473266"/>
            <a:ext cx="74648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528998"/>
            <a:ext cx="4764085" cy="35664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0800" y="5486400"/>
            <a:ext cx="64770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84" y="1465355"/>
            <a:ext cx="4663844" cy="36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2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762000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80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352800"/>
            <a:ext cx="746987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486262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62562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981200"/>
            <a:ext cx="9930938" cy="41559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কী ধরনের সমস্যা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4" y="5105400"/>
            <a:ext cx="9753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1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758" y="1184779"/>
            <a:ext cx="4688242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184779"/>
            <a:ext cx="4564845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685800" y="5334000"/>
            <a:ext cx="9601199" cy="1240987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18" y="382739"/>
            <a:ext cx="4156364" cy="25762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18" y="4129307"/>
            <a:ext cx="4156364" cy="2576293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836" y="4129307"/>
            <a:ext cx="4156364" cy="2576293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418" y="381000"/>
            <a:ext cx="4156364" cy="254151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9810" y="3022937"/>
            <a:ext cx="10225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2009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9000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941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14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752600"/>
            <a:ext cx="4617251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752600"/>
            <a:ext cx="4343400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555159"/>
            <a:ext cx="1028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দম্পতির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জানাজানি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তোলপাড়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8499" y="304800"/>
            <a:ext cx="5275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8640" y="1204210"/>
            <a:ext cx="10668000" cy="0"/>
          </a:xfrm>
          <a:prstGeom prst="line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454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13590" y="5354714"/>
            <a:ext cx="7200900" cy="1045623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কোন</a:t>
            </a:r>
            <a:r>
              <a:rPr lang="en-US" sz="3600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/>
              <a:t> </a:t>
            </a:r>
            <a:r>
              <a:rPr lang="en-US" sz="3600" dirty="0" err="1"/>
              <a:t>প্রতি</a:t>
            </a:r>
            <a:r>
              <a:rPr lang="en-US" sz="3600" dirty="0"/>
              <a:t> </a:t>
            </a:r>
            <a:r>
              <a:rPr lang="en-US" sz="3600" dirty="0" err="1"/>
              <a:t>প্রবল</a:t>
            </a:r>
            <a:r>
              <a:rPr lang="en-US" sz="3600" dirty="0"/>
              <a:t> </a:t>
            </a:r>
            <a:r>
              <a:rPr lang="en-US" sz="3600" dirty="0" err="1"/>
              <a:t>আকর্ষণ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18400" y="1496667"/>
            <a:ext cx="5773921" cy="3593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33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704</Words>
  <Application>Microsoft Office PowerPoint</Application>
  <PresentationFormat>Custom</PresentationFormat>
  <Paragraphs>105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AAAA</cp:lastModifiedBy>
  <cp:revision>174</cp:revision>
  <dcterms:created xsi:type="dcterms:W3CDTF">2015-04-20T15:34:30Z</dcterms:created>
  <dcterms:modified xsi:type="dcterms:W3CDTF">2020-10-23T14:52:36Z</dcterms:modified>
</cp:coreProperties>
</file>