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97" r:id="rId3"/>
    <p:sldId id="258" r:id="rId4"/>
    <p:sldId id="25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99" r:id="rId13"/>
    <p:sldId id="300" r:id="rId14"/>
    <p:sldId id="301" r:id="rId15"/>
    <p:sldId id="302" r:id="rId16"/>
    <p:sldId id="304" r:id="rId17"/>
    <p:sldId id="306" r:id="rId18"/>
    <p:sldId id="307" r:id="rId19"/>
    <p:sldId id="308" r:id="rId20"/>
    <p:sldId id="309" r:id="rId21"/>
    <p:sldId id="310" r:id="rId22"/>
    <p:sldId id="311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057400"/>
            <a:ext cx="731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</a:rPr>
              <a:t>স্বাগতম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"/>
    </mc:Choice>
    <mc:Fallback xmlns="">
      <p:transition spd="slow" advTm="43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90706"/>
              </p:ext>
            </p:extLst>
          </p:nvPr>
        </p:nvGraphicFramePr>
        <p:xfrm>
          <a:off x="39499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" y="533400"/>
            <a:ext cx="916171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92289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17381"/>
              </p:ext>
            </p:extLst>
          </p:nvPr>
        </p:nvGraphicFramePr>
        <p:xfrm>
          <a:off x="0" y="1397000"/>
          <a:ext cx="914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6400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ক্রমিক</a:t>
                      </a:r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নং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c`ex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msL¨v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mfvcwZ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02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cÖwZôvZv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03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vZv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04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AwffveK</a:t>
                      </a:r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m`m</a:t>
                      </a:r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04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05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msiwÿZ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gwnjv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AwffveK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m`m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06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wkÿK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cÖwZwbwa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02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07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msiwÿZ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gwnjv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wkÿK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cÖwZwbwa</a:t>
                      </a:r>
                      <a:endParaRPr lang="en-US" sz="2800" b="1" dirty="0" smtClean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08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m`m</a:t>
                      </a:r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mwPe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01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                                                                        me©‡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gvU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12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609600"/>
            <a:ext cx="4267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e`¨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g¨v‡bwRs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KwgwU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13002"/>
              </p:ext>
            </p:extLst>
          </p:nvPr>
        </p:nvGraphicFramePr>
        <p:xfrm>
          <a:off x="39499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1295400"/>
            <a:ext cx="66294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Abyôv‡bi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7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wfZi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wcRvBwWs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Awdmv‡ii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mfvcwZ‡Z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AbywôZ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mfvq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114800"/>
            <a:ext cx="6858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10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UvKvi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mg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1676400"/>
            <a:ext cx="2362200" cy="1524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mfvcwZ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0" y="4343400"/>
            <a:ext cx="22860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cÖwZôvZv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63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25280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Down Arrow Callout 1"/>
          <p:cNvSpPr/>
          <p:nvPr/>
        </p:nvSpPr>
        <p:spPr>
          <a:xfrm>
            <a:off x="0" y="762000"/>
            <a:ext cx="9144000" cy="11430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wbe©vP‡b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cÖv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A‡hvM¨Zv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915400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b‡n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¯^v_©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RwoZ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3|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dŠR`vix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Av`vj‡Z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wÛZ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e¨w³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cici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mfvq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¯’Z _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AcÖK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e¨w³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ivó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ª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RwoZ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13002"/>
              </p:ext>
            </p:extLst>
          </p:nvPr>
        </p:nvGraphicFramePr>
        <p:xfrm>
          <a:off x="39499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Flowchart: Punched Tape 1"/>
          <p:cNvSpPr/>
          <p:nvPr/>
        </p:nvSpPr>
        <p:spPr>
          <a:xfrm>
            <a:off x="0" y="533400"/>
            <a:ext cx="9144000" cy="14142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fvUvi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209800"/>
            <a:ext cx="3284095" cy="4527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2632770"/>
            <a:ext cx="541020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1| 80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Lmov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2|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3|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bvwUk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ev‡W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jvMv‡bv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cvuP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wfZi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AvcwË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Rvbv‡bv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wfZi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wb¯úwË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PzovšÍ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7|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wÎk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25280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09761"/>
              </p:ext>
            </p:extLst>
          </p:nvPr>
        </p:nvGraphicFramePr>
        <p:xfrm>
          <a:off x="0" y="609600"/>
          <a:ext cx="9067800" cy="68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5029200"/>
              </a:tblGrid>
              <a:tr h="312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SutonnyMJ" pitchFamily="2" charset="0"/>
                          <a:cs typeface="SutonnyMJ" pitchFamily="2" charset="0"/>
                        </a:rPr>
                        <a:t>cÖavb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wkÿ‡Ki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Av‡e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`‡bi †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cÖwÿ‡Z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Dc‡Rjv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wbe©vnx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Awdmvi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wcÖRvBwWs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Awdmvi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wb‡qvM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Ki‡eb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4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12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/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wcÖRvBwWs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Awdmvi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Zdwmj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Nvlbv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Ki‡eb</a:t>
                      </a:r>
                      <a:r>
                        <a:rPr lang="en-US" sz="4800" b="1" baseline="0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1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12660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6613211"/>
                  </p:ext>
                </p:extLst>
              </p:nvPr>
            </p:nvGraphicFramePr>
            <p:xfrm>
              <a:off x="0" y="990600"/>
              <a:ext cx="9144000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Zdwmj</a:t>
                          </a:r>
                          <a:r>
                            <a:rPr lang="en-US" sz="7200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†</a:t>
                          </a:r>
                          <a:r>
                            <a:rPr lang="en-US" sz="7200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Nvlbv</a:t>
                          </a:r>
                          <a:endParaRPr lang="en-US" sz="7200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1|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g‡bvbqb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cÎ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-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6ô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n‡Z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9g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†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kÖwYi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AwffveK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2|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g‡bvbqb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evwZ‡ji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Avwcj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3|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ˆ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ea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ZvwjKv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cÖKvk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4|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cÖvw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_©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Zv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cÖZ¨vnvi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5|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wbe©vPb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6| ‡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cv÷vi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-(5.5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baseline="0" dirty="0" smtClean="0">
                                  <a:latin typeface="Cambria Math"/>
                                  <a:ea typeface="Cambria Math"/>
                                  <a:cs typeface="SutonnyMJ" pitchFamily="2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8.5)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BwÂ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7|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†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fvU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cÖ`vb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-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baseline="0" smtClean="0">
                                  <a:latin typeface="Cambria Math"/>
                                  <a:ea typeface="Cambria Math"/>
                                  <a:cs typeface="SutonnyMJ" pitchFamily="2" charset="0"/>
                                </a:rPr>
                                <m:t>×</m:t>
                              </m:r>
                            </m:oMath>
                          </a14:m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6613211"/>
                  </p:ext>
                </p:extLst>
              </p:nvPr>
            </p:nvGraphicFramePr>
            <p:xfrm>
              <a:off x="0" y="990600"/>
              <a:ext cx="9144000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0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Zdwmj</a:t>
                          </a:r>
                          <a:r>
                            <a:rPr lang="en-US" sz="7200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†</a:t>
                          </a:r>
                          <a:r>
                            <a:rPr lang="en-US" sz="7200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Nvlbv</a:t>
                          </a:r>
                          <a:endParaRPr lang="en-US" sz="7200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1|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g‡bvbqb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cÎ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-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6ô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n‡Z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9g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†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kÖwYi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AwffveK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2|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g‡bvbqb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evwZ‡ji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Avwcj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3|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ˆ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ea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ZvwjKv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cÖKvk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4|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cÖvw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_©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Zv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cÖZ¨vnvi</a:t>
                          </a:r>
                          <a:r>
                            <a:rPr lang="en-US" sz="3600" b="1" baseline="0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5| </a:t>
                          </a:r>
                          <a:r>
                            <a:rPr lang="en-US" sz="3600" b="1" dirty="0" err="1" smtClean="0">
                              <a:latin typeface="SutonnyMJ" pitchFamily="2" charset="0"/>
                              <a:cs typeface="SutonnyMJ" pitchFamily="2" charset="0"/>
                            </a:rPr>
                            <a:t>wbe©vPb</a:t>
                          </a:r>
                          <a:r>
                            <a:rPr lang="en-US" sz="3600" b="1" dirty="0" smtClean="0">
                              <a:latin typeface="SutonnyMJ" pitchFamily="2" charset="0"/>
                              <a:cs typeface="SutonnyMJ" pitchFamily="2" charset="0"/>
                            </a:rPr>
                            <a:t>|</a:t>
                          </a:r>
                          <a:endParaRPr lang="en-US" sz="3600" b="1" dirty="0">
                            <a:latin typeface="SutonnyMJ" pitchFamily="2" charset="0"/>
                            <a:cs typeface="SutonnyMJ" pitchFamily="2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721905" b="-13619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21905" b="-361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1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20440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07689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131379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latin typeface="SutonnyMJ" pitchFamily="2" charset="0"/>
                          <a:cs typeface="SutonnyMJ" pitchFamily="2" charset="0"/>
                        </a:rPr>
                        <a:t>c`Z¨vM</a:t>
                      </a:r>
                      <a:endParaRPr lang="en-US" sz="54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latin typeface="SutonnyMJ" pitchFamily="2" charset="0"/>
                          <a:cs typeface="SutonnyMJ" pitchFamily="2" charset="0"/>
                        </a:rPr>
                        <a:t>mfvcwZ‡K</a:t>
                      </a:r>
                      <a:r>
                        <a:rPr lang="en-US" sz="5400" b="1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dirty="0" err="1" smtClean="0">
                          <a:latin typeface="SutonnyMJ" pitchFamily="2" charset="0"/>
                          <a:cs typeface="SutonnyMJ" pitchFamily="2" charset="0"/>
                        </a:rPr>
                        <a:t>wjwLZfv‡e</a:t>
                      </a:r>
                      <a:r>
                        <a:rPr lang="en-US" sz="5400" b="1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54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478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err="1" smtClean="0">
                          <a:latin typeface="SutonnyMJ" pitchFamily="2" charset="0"/>
                          <a:cs typeface="SutonnyMJ" pitchFamily="2" charset="0"/>
                        </a:rPr>
                        <a:t>AvKw</a:t>
                      </a:r>
                      <a:r>
                        <a:rPr lang="en-US" sz="5400" b="1" dirty="0" smtClean="0">
                          <a:latin typeface="SutonnyMJ" pitchFamily="2" charset="0"/>
                          <a:cs typeface="SutonnyMJ" pitchFamily="2" charset="0"/>
                        </a:rPr>
                        <a:t>¯§K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c`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k~b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5400" b="1" dirty="0" smtClean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latin typeface="SutonnyMJ" pitchFamily="2" charset="0"/>
                          <a:cs typeface="SutonnyMJ" pitchFamily="2" charset="0"/>
                        </a:rPr>
                        <a:t>c`Z¨vM,e`wj,g„Z¨y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Kvi‡Y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c`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k~b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n‡j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†h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m`m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cieZ©x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msL¨K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fvU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cvBqv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wQ‡jb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wZwb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D³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c‡`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wbe©vwPZ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n‡eb</a:t>
                      </a:r>
                      <a:r>
                        <a:rPr lang="en-US" sz="5400" b="1" baseline="0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54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37625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5562374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886200"/>
            <a:ext cx="88392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mfv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Aby‡gv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`‡bi 30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¨|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AšÍZ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mfv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mfvcwZi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µ‡g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mfv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Avnevb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bvwUk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Kgc‡ÿ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Riæwi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24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N›Uvi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wfZ‡i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mfv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Avnevb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20440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433637"/>
            <a:ext cx="8324850" cy="3357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7848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¨v‡bwRs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KwgwUi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ÿgZv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smtClean="0"/>
              <a:t> </a:t>
            </a:r>
            <a:r>
              <a:rPr lang="en-US" sz="7200" b="1" dirty="0" err="1" smtClean="0"/>
              <a:t>পরিচিতি</a:t>
            </a:r>
            <a:endParaRPr lang="en-US" sz="7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AvRnviæj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f~Bqv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Awdmvi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bvwmibMi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eªvvþYevwoqv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-01711383614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14643" cy="452596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40576"/>
              </p:ext>
            </p:extLst>
          </p:nvPr>
        </p:nvGraphicFramePr>
        <p:xfrm>
          <a:off x="39499" y="6244244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37625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09600"/>
            <a:ext cx="7848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¨v‡bwRs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KwgwUi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ÿgZv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" y="1498294"/>
            <a:ext cx="8610600" cy="524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35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20440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33400"/>
            <a:ext cx="7848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¨v‡bwRs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KwgwUi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ÿgZv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" y="1728787"/>
            <a:ext cx="9031475" cy="3833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32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37625"/>
              </p:ext>
            </p:extLst>
          </p:nvPr>
        </p:nvGraphicFramePr>
        <p:xfrm>
          <a:off x="36945" y="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76870"/>
            <a:ext cx="7848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¨v‡bwRs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KwgwUi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ÿgZv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1881187"/>
            <a:ext cx="8905875" cy="4138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35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934200" cy="6503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"/>
    </mc:Choice>
    <mc:Fallback xmlns="">
      <p:transition spd="slow" advTm="2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30081"/>
              </p:ext>
            </p:extLst>
          </p:nvPr>
        </p:nvGraphicFramePr>
        <p:xfrm>
          <a:off x="39499" y="7620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nip Diagonal Corner Rectangle 1"/>
          <p:cNvSpPr/>
          <p:nvPr/>
        </p:nvSpPr>
        <p:spPr>
          <a:xfrm>
            <a:off x="1219200" y="1905000"/>
            <a:ext cx="6781800" cy="3429000"/>
          </a:xfrm>
          <a:prstGeom prst="snip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cÖwkÿY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wk‡ivbvg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47266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cwil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f~wgKv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" y="815866"/>
            <a:ext cx="4532503" cy="4975334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4572000" y="762000"/>
            <a:ext cx="4419600" cy="52578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8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8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8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atin typeface="SutonnyMJ" pitchFamily="2" charset="0"/>
                <a:cs typeface="SutonnyMJ" pitchFamily="2" charset="0"/>
              </a:rPr>
              <a:t>f~wgKv</a:t>
            </a:r>
            <a:endParaRPr lang="en-US" sz="8800" b="1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82217"/>
              </p:ext>
            </p:extLst>
          </p:nvPr>
        </p:nvGraphicFramePr>
        <p:xfrm>
          <a:off x="39499" y="7620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7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63840"/>
              </p:ext>
            </p:extLst>
          </p:nvPr>
        </p:nvGraphicFramePr>
        <p:xfrm>
          <a:off x="39499" y="7620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590799"/>
            <a:ext cx="4343400" cy="3200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b¨vqwePvi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cÖwZôv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96663"/>
            <a:ext cx="4419600" cy="4856537"/>
          </a:xfrm>
        </p:spPr>
      </p:pic>
      <p:sp>
        <p:nvSpPr>
          <p:cNvPr id="11" name="TextBox 10"/>
          <p:cNvSpPr txBox="1"/>
          <p:nvPr/>
        </p:nvSpPr>
        <p:spPr>
          <a:xfrm>
            <a:off x="381000" y="762000"/>
            <a:ext cx="8001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f~wgKv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85764"/>
              </p:ext>
            </p:extLst>
          </p:nvPr>
        </p:nvGraphicFramePr>
        <p:xfrm>
          <a:off x="39499" y="7620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2057400"/>
            <a:ext cx="4343400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11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cÖwZôv</a:t>
            </a:r>
            <a:endParaRPr lang="en-US" sz="115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762000"/>
            <a:ext cx="8001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f~wgKv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600"/>
            <a:ext cx="4495374" cy="2514600"/>
          </a:xfrm>
        </p:spPr>
      </p:pic>
    </p:spTree>
    <p:extLst>
      <p:ext uri="{BB962C8B-B14F-4D97-AF65-F5344CB8AC3E}">
        <p14:creationId xmlns:p14="http://schemas.microsoft.com/office/powerpoint/2010/main" val="14917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05539"/>
              </p:ext>
            </p:extLst>
          </p:nvPr>
        </p:nvGraphicFramePr>
        <p:xfrm>
          <a:off x="39499" y="7620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2057400"/>
            <a:ext cx="4343400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115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11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115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8001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f~wgKv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4314092" cy="2438400"/>
          </a:xfrm>
        </p:spPr>
      </p:pic>
    </p:spTree>
    <p:extLst>
      <p:ext uri="{BB962C8B-B14F-4D97-AF65-F5344CB8AC3E}">
        <p14:creationId xmlns:p14="http://schemas.microsoft.com/office/powerpoint/2010/main" val="23612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82964"/>
              </p:ext>
            </p:extLst>
          </p:nvPr>
        </p:nvGraphicFramePr>
        <p:xfrm>
          <a:off x="39499" y="6281189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447800"/>
            <a:ext cx="4343400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1500" b="1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vbyl</a:t>
            </a:r>
            <a:r>
              <a:rPr lang="en-US" sz="11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Movi</a:t>
            </a:r>
            <a:r>
              <a:rPr lang="en-US" sz="11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KvwiMi</a:t>
            </a:r>
            <a:endParaRPr lang="en-US" sz="115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0"/>
            <a:ext cx="8001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f~wgKv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" y="2133600"/>
            <a:ext cx="4548468" cy="2514600"/>
          </a:xfrm>
        </p:spPr>
      </p:pic>
    </p:spTree>
    <p:extLst>
      <p:ext uri="{BB962C8B-B14F-4D97-AF65-F5344CB8AC3E}">
        <p14:creationId xmlns:p14="http://schemas.microsoft.com/office/powerpoint/2010/main" val="9795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93224"/>
              </p:ext>
            </p:extLst>
          </p:nvPr>
        </p:nvGraphicFramePr>
        <p:xfrm>
          <a:off x="0" y="6278880"/>
          <a:ext cx="9104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501"/>
                <a:gridCol w="7467600"/>
                <a:gridCol w="914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vjq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cwil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f~wgKv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4267200" y="1447800"/>
            <a:ext cx="4876800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 err="1">
                <a:latin typeface="SutonnyMJ" pitchFamily="2" charset="0"/>
                <a:cs typeface="SutonnyMJ" pitchFamily="2" charset="0"/>
              </a:rPr>
              <a:t>c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wievi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© ¯’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vcb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"/>
            <a:ext cx="8001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f~wgKv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191000" cy="2514600"/>
          </a:xfrm>
        </p:spPr>
      </p:pic>
    </p:spTree>
    <p:extLst>
      <p:ext uri="{BB962C8B-B14F-4D97-AF65-F5344CB8AC3E}">
        <p14:creationId xmlns:p14="http://schemas.microsoft.com/office/powerpoint/2010/main" val="23748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689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MIHIR</dc:creator>
  <cp:lastModifiedBy>MIHIR</cp:lastModifiedBy>
  <cp:revision>67</cp:revision>
  <dcterms:created xsi:type="dcterms:W3CDTF">2006-08-16T00:00:00Z</dcterms:created>
  <dcterms:modified xsi:type="dcterms:W3CDTF">2020-10-23T03:36:16Z</dcterms:modified>
</cp:coreProperties>
</file>