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6" r:id="rId2"/>
    <p:sldId id="267" r:id="rId3"/>
    <p:sldId id="268" r:id="rId4"/>
    <p:sldId id="269" r:id="rId5"/>
    <p:sldId id="270" r:id="rId6"/>
    <p:sldId id="275" r:id="rId7"/>
    <p:sldId id="398" r:id="rId8"/>
    <p:sldId id="408" r:id="rId9"/>
    <p:sldId id="276" r:id="rId10"/>
    <p:sldId id="401" r:id="rId11"/>
    <p:sldId id="394" r:id="rId12"/>
    <p:sldId id="395" r:id="rId13"/>
    <p:sldId id="404" r:id="rId14"/>
    <p:sldId id="405" r:id="rId15"/>
    <p:sldId id="407" r:id="rId16"/>
    <p:sldId id="402" r:id="rId17"/>
    <p:sldId id="409" r:id="rId18"/>
    <p:sldId id="410" r:id="rId19"/>
    <p:sldId id="387" r:id="rId20"/>
    <p:sldId id="3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4" autoAdjust="0"/>
    <p:restoredTop sz="94581" autoAdjust="0"/>
  </p:normalViewPr>
  <p:slideViewPr>
    <p:cSldViewPr snapToGrid="0">
      <p:cViewPr varScale="1">
        <p:scale>
          <a:sx n="71" d="100"/>
          <a:sy n="71" d="100"/>
        </p:scale>
        <p:origin x="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545F-EB35-428B-8477-9E314F3938D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E9E24-6CC4-4A40-94F8-8F3B2ED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2D20-DD9F-449C-95DB-7CC5934AF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68361-C226-48F3-B309-4924B7306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668CF-7D51-4BC9-A60B-0C1BD642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BFA51-C6CA-4A1D-92D9-BF8ED00F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2AB0E-9055-4BA4-AEE3-F8A834DB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274A-DF81-44C3-A75E-94BEBEBA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FCC67-2AE4-4101-B278-09BD6181C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6752F-D421-481E-BDDD-C0AF20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E453A-D7C8-4FE1-8EB8-4176F89D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DF8A6-4B2F-42EF-8B32-D5B64D1D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14401A-9465-45FE-A1F3-21FFA592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0CEFB-103B-4FBC-B870-29705FF5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C44C0-F998-48A0-A5DA-8F40CFD2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C0671-D39B-435A-BF5F-D69BA098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8187B-1EF1-44FB-BC7C-067F76E1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0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E50F-C6AA-478B-8189-EC67C5AE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CAED-5F48-4747-A1FE-824D8135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BB3DD-BE28-4FE9-BC8D-5A874BF8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5033F-C76D-4FF4-A13A-8EFAEA44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39C3-2CCD-4D2A-B223-CD51CBB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4293-3A90-413F-828D-89DC0835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129E4-1491-4CD2-AF3F-1C067D8D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A02CE-733E-4603-96F2-3FCAD70C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6F50B-A419-4D9D-BDDA-6B91576F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9FE7-A971-40AB-8E06-3AD7234B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2927-80A6-4EEC-B1C5-357EA9D4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21B2-67EE-4039-8EFD-B08ED51E2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17D61-990E-4E51-8862-7C815F4E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D44C6-934A-456A-8A5C-6412DB59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B3164-61A5-4FB1-B91B-00A4BDE0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EFF68-BDEB-4998-9FC3-3A4AFFDB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76C7-0F1C-447D-8FB6-5DDA007D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3B42B-5006-47C6-ADF1-6D130ACCE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ED672-F527-4292-A44A-A437FACB7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9BEF0-0B7A-4FC0-AB62-21F7946A2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C9AA1-C592-428C-80F0-B1ABC23B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5287D-318E-4722-A3D2-E699BD2E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D5AEC-0BA2-49C8-8BFE-B9E01318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30877-8901-40BE-BB53-39F21A03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0307-858A-4DE7-8D7A-0027690F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AF017-B0C9-4668-B69C-21657A33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CA7EF-FDB2-4F39-8951-6DC35E0C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2E5E1-CD8F-4DCF-AB23-950E577B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FA616-EF03-4454-A5AE-23C9C3A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CC2EB-53FA-4C55-ABD6-FF8C6655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98AF2-A6F9-4413-9714-15113242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4F544-EAB6-44C2-A3B9-7DAEA3E9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414C4-56B9-4B56-94A6-B6394BCA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7609A-CE9D-47C8-B683-A5F38B3FC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6307F-2F6E-4CC7-9352-F9396009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1AAD1-EE75-4A8B-93D4-14D77139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F0AD1-7954-4A24-B2F3-AFB31CCB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5560-7F46-41CD-9AF0-7082534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D73C7E-86DE-46A8-A679-8657D2AAB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ABBA5-F509-447D-A657-28C92291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1839E-39D8-4DF2-8F33-CA2D24AE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89B70-6E31-4513-AD8E-32FC239C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044B2-C61B-42F4-8A06-E748BFD2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4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4C0F2-F650-492B-B6FE-9E9B0A95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4B7E2-F76A-4DBF-8921-00C659ED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4001-4CEA-4B9F-82A9-1CC06FF85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076D-1D60-4ECD-9C3B-429E722D4AE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486C-EF69-4DF6-AB40-2B5BC337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55F21-A3A3-45FD-B573-03846C06F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4182" y="597846"/>
            <a:ext cx="5537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ক্লাসে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76616" y="1660480"/>
            <a:ext cx="5486399" cy="31241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none">
            <a:prstTxWarp prst="textChevron">
              <a:avLst>
                <a:gd name="adj" fmla="val 34174"/>
              </a:avLst>
            </a:prstTxWarp>
            <a:spAutoFit/>
          </a:bodyPr>
          <a:lstStyle/>
          <a:p>
            <a:pPr algn="ctr"/>
            <a:r>
              <a:rPr lang="bn-IN" sz="4000" b="1" dirty="0">
                <a:ln w="28575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32012" y="2625809"/>
            <a:ext cx="3575713" cy="3066589"/>
          </a:xfrm>
          <a:prstGeom prst="triangl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8325135" y="2502979"/>
            <a:ext cx="3575713" cy="3066589"/>
          </a:xfrm>
          <a:prstGeom prst="triangl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5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474" y="2651151"/>
            <a:ext cx="46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300175" y="2792812"/>
            <a:ext cx="3602298" cy="828698"/>
            <a:chOff x="2056877" y="3276219"/>
            <a:chExt cx="4082766" cy="1027444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620912" y="2727816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520823" y="5037563"/>
                <a:ext cx="1116720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একটি ত্রিভুজের দুইটি কোণ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বিপরীত বাহু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দেওয়া আছে। ত্রিভুজটি আঁকতে হবে। 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23" y="5037563"/>
                <a:ext cx="11167206" cy="1200329"/>
              </a:xfrm>
              <a:prstGeom prst="rect">
                <a:avLst/>
              </a:prstGeom>
              <a:blipFill>
                <a:blip r:embed="rId3"/>
                <a:stretch>
                  <a:fillRect l="-1638" t="-6599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061304" y="243542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451114" y="267253"/>
            <a:ext cx="339595" cy="2457433"/>
            <a:chOff x="5181166" y="85591"/>
            <a:chExt cx="352884" cy="2933009"/>
          </a:xfrm>
        </p:grpSpPr>
        <p:sp>
          <p:nvSpPr>
            <p:cNvPr id="10" name="Can 9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erge 10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elay 11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64003" y="2782461"/>
            <a:ext cx="3602298" cy="828698"/>
            <a:chOff x="2056877" y="3276219"/>
            <a:chExt cx="4082766" cy="1027444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8" name="Rectangle 3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00608" y="306096"/>
            <a:ext cx="339595" cy="2457433"/>
            <a:chOff x="5181166" y="85591"/>
            <a:chExt cx="352884" cy="2933009"/>
          </a:xfrm>
        </p:grpSpPr>
        <p:sp>
          <p:nvSpPr>
            <p:cNvPr id="44" name="Can 43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erge 44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Delay 45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145717" y="275770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1159117" y="484378"/>
            <a:ext cx="59494" cy="2279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988181" y="315562"/>
            <a:ext cx="339595" cy="2457433"/>
            <a:chOff x="5181166" y="85591"/>
            <a:chExt cx="352884" cy="2933009"/>
          </a:xfrm>
        </p:grpSpPr>
        <p:sp>
          <p:nvSpPr>
            <p:cNvPr id="48" name="Can 47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Merge 48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Delay 49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582407" y="2651151"/>
            <a:ext cx="46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4282089" y="2792812"/>
            <a:ext cx="3602298" cy="828698"/>
            <a:chOff x="2056877" y="3276219"/>
            <a:chExt cx="4082766" cy="1027444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5" name="Rectangle 5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827541" y="306096"/>
            <a:ext cx="339595" cy="2457433"/>
            <a:chOff x="5181166" y="85591"/>
            <a:chExt cx="352884" cy="2933009"/>
          </a:xfrm>
        </p:grpSpPr>
        <p:sp>
          <p:nvSpPr>
            <p:cNvPr id="57" name="Can 56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Merge 57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Delay 58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4972650" y="275770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986050" y="569760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815114" y="315562"/>
            <a:ext cx="339595" cy="2457433"/>
            <a:chOff x="5181166" y="85591"/>
            <a:chExt cx="352884" cy="2933009"/>
          </a:xfrm>
        </p:grpSpPr>
        <p:sp>
          <p:nvSpPr>
            <p:cNvPr id="63" name="Can 62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Merge 63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Delay 64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255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0.21615 0.00602 " pathEditMode="relative" rAng="0" ptsTypes="AA">
                                      <p:cBhvr>
                                        <p:cTn id="15" dur="2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69 -3.7037E-6 L -0.10885 -0.183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-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5787 L -0.00091 -0.32917 " pathEditMode="relative" rAng="0" ptsTypes="AA">
                                      <p:cBhvr>
                                        <p:cTn id="36" dur="2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1935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0.21614 0.00602 " pathEditMode="relative" rAng="0" ptsTypes="AA">
                                      <p:cBhvr>
                                        <p:cTn id="70" dur="28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2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9492 -0.179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1 0.05787 L 0.10521 -0.3081 " pathEditMode="relative" rAng="0" ptsTypes="AA">
                                      <p:cBhvr>
                                        <p:cTn id="91" dur="28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5" y="-1831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0.25 4.44444E-6 " pathEditMode="relative" rAng="0" ptsTypes="AA">
                                      <p:cBhvr>
                                        <p:cTn id="127" dur="2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>
            <a:off x="8944198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35411" y="1400114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75803" y="110772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913937" y="4915847"/>
            <a:ext cx="4707169" cy="828698"/>
            <a:chOff x="2056877" y="3276219"/>
            <a:chExt cx="4082766" cy="1027444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4" name="Rectangle 53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44140" y="2458414"/>
            <a:ext cx="339595" cy="2457433"/>
            <a:chOff x="5181166" y="85591"/>
            <a:chExt cx="352884" cy="2933009"/>
          </a:xfrm>
        </p:grpSpPr>
        <p:sp>
          <p:nvSpPr>
            <p:cNvPr id="56" name="Can 55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erge 56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lay 57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913938" y="4863196"/>
            <a:ext cx="4707170" cy="52653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 rot="21185939">
            <a:off x="3238671" y="2087981"/>
            <a:ext cx="5776119" cy="5768622"/>
            <a:chOff x="2201437" y="41312"/>
            <a:chExt cx="5776119" cy="5768622"/>
          </a:xfrm>
        </p:grpSpPr>
        <p:grpSp>
          <p:nvGrpSpPr>
            <p:cNvPr id="71" name="Group 70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73" name="Pentagon 72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an 74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Pentagon 77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80" name="Oval 79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Oval 71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5473386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0613550" y="468035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995126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grpSp>
        <p:nvGrpSpPr>
          <p:cNvPr id="59" name="Group 58"/>
          <p:cNvGrpSpPr/>
          <p:nvPr/>
        </p:nvGrpSpPr>
        <p:grpSpPr>
          <a:xfrm rot="10800000">
            <a:off x="897390" y="1281949"/>
            <a:ext cx="3151844" cy="2391269"/>
            <a:chOff x="3392023" y="2019967"/>
            <a:chExt cx="3151844" cy="2391269"/>
          </a:xfrm>
        </p:grpSpPr>
        <p:sp>
          <p:nvSpPr>
            <p:cNvPr id="60" name="Pentagon 59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an 61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entagon 64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2366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48148E-6 L 0.38554 -0.0002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1" y="-2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3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2" grpId="0"/>
      <p:bldP spid="83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rc 73">
            <a:extLst>
              <a:ext uri="{FF2B5EF4-FFF2-40B4-BE49-F238E27FC236}">
                <a16:creationId xmlns:a16="http://schemas.microsoft.com/office/drawing/2014/main" id="{5A1D773A-113C-4939-9167-424FAEAC0394}"/>
              </a:ext>
            </a:extLst>
          </p:cNvPr>
          <p:cNvSpPr/>
          <p:nvPr/>
        </p:nvSpPr>
        <p:spPr>
          <a:xfrm rot="896873">
            <a:off x="4786923" y="3997195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496003">
            <a:off x="2675447" y="4003006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490904">
            <a:off x="7539545" y="1617963"/>
            <a:ext cx="1619861" cy="1664354"/>
          </a:xfrm>
          <a:prstGeom prst="arc">
            <a:avLst>
              <a:gd name="adj1" fmla="val 16601818"/>
              <a:gd name="adj2" fmla="val 2392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5342176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229499" y="24952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8242899" y="307317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25738" y="227466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2278045" y="4853759"/>
            <a:ext cx="4782525" cy="62090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1837493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993853" y="468644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5359233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896873">
            <a:off x="1680653" y="4050983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 rot="18614000">
            <a:off x="6255382" y="368248"/>
            <a:ext cx="4120738" cy="4120738"/>
            <a:chOff x="3289464" y="356259"/>
            <a:chExt cx="4120738" cy="4120738"/>
          </a:xfrm>
        </p:grpSpPr>
        <p:grpSp>
          <p:nvGrpSpPr>
            <p:cNvPr id="117" name="Group 116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19" name="Trapezoid 118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entagon 119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an 121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26" name="Oval 125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8" name="Oval 117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 rot="18614000">
            <a:off x="293200" y="2815699"/>
            <a:ext cx="4120738" cy="4120738"/>
            <a:chOff x="3289464" y="356259"/>
            <a:chExt cx="4120738" cy="4120738"/>
          </a:xfrm>
        </p:grpSpPr>
        <p:grpSp>
          <p:nvGrpSpPr>
            <p:cNvPr id="129" name="Group 128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31" name="Trapezoid 130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Pentagon 131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Can 133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Pentagon 135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0" name="Oval 129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 rot="3452834">
            <a:off x="9408082" y="659985"/>
            <a:ext cx="986643" cy="2081991"/>
            <a:chOff x="9691051" y="185391"/>
            <a:chExt cx="986643" cy="2081991"/>
          </a:xfrm>
        </p:grpSpPr>
        <p:sp>
          <p:nvSpPr>
            <p:cNvPr id="143" name="Trapezoid 142"/>
            <p:cNvSpPr/>
            <p:nvPr/>
          </p:nvSpPr>
          <p:spPr>
            <a:xfrm rot="12927588" flipH="1">
              <a:off x="10024827" y="702303"/>
              <a:ext cx="239715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entagon 143"/>
            <p:cNvSpPr/>
            <p:nvPr/>
          </p:nvSpPr>
          <p:spPr>
            <a:xfrm rot="16357837" flipH="1">
              <a:off x="10282060" y="2051301"/>
              <a:ext cx="374347" cy="5781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11014122" flipH="1">
              <a:off x="10393636" y="759086"/>
              <a:ext cx="226563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an 145"/>
            <p:cNvSpPr/>
            <p:nvPr/>
          </p:nvSpPr>
          <p:spPr>
            <a:xfrm rot="1013687" flipH="1">
              <a:off x="10561604" y="185391"/>
              <a:ext cx="116090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013687" flipH="1">
              <a:off x="10398605" y="617721"/>
              <a:ext cx="257517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Pentagon 147"/>
            <p:cNvSpPr/>
            <p:nvPr/>
          </p:nvSpPr>
          <p:spPr>
            <a:xfrm rot="17392870" flipH="1">
              <a:off x="9092289" y="1534541"/>
              <a:ext cx="1325429" cy="127906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 rot="1013687" flipH="1">
              <a:off x="10468872" y="681643"/>
              <a:ext cx="119776" cy="119161"/>
              <a:chOff x="5747657" y="2318657"/>
              <a:chExt cx="217714" cy="217714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12637F5-3DE7-4216-ACB4-C4D11F273643}"/>
              </a:ext>
            </a:extLst>
          </p:cNvPr>
          <p:cNvGrpSpPr/>
          <p:nvPr/>
        </p:nvGrpSpPr>
        <p:grpSpPr>
          <a:xfrm rot="18614000">
            <a:off x="3426586" y="2762486"/>
            <a:ext cx="4120738" cy="4120738"/>
            <a:chOff x="3289464" y="356259"/>
            <a:chExt cx="4120738" cy="4120738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F976B980-3159-4BA4-BFB5-8835A72FE88D}"/>
                </a:ext>
              </a:extLst>
            </p:cNvPr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63" name="Trapezoid 62">
                <a:extLst>
                  <a:ext uri="{FF2B5EF4-FFF2-40B4-BE49-F238E27FC236}">
                    <a16:creationId xmlns:a16="http://schemas.microsoft.com/office/drawing/2014/main" id="{E2867B03-EF07-4A98-98E5-C06C132DC92A}"/>
                  </a:ext>
                </a:extLst>
              </p:cNvPr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Pentagon 131">
                <a:extLst>
                  <a:ext uri="{FF2B5EF4-FFF2-40B4-BE49-F238E27FC236}">
                    <a16:creationId xmlns:a16="http://schemas.microsoft.com/office/drawing/2014/main" id="{698B5CAF-36CD-4611-9972-B665B41A02B5}"/>
                  </a:ext>
                </a:extLst>
              </p:cNvPr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apezoid 65">
                <a:extLst>
                  <a:ext uri="{FF2B5EF4-FFF2-40B4-BE49-F238E27FC236}">
                    <a16:creationId xmlns:a16="http://schemas.microsoft.com/office/drawing/2014/main" id="{65E3F2A3-71C2-4B6B-8D00-3BE11EEB95FD}"/>
                  </a:ext>
                </a:extLst>
              </p:cNvPr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Can 133">
                <a:extLst>
                  <a:ext uri="{FF2B5EF4-FFF2-40B4-BE49-F238E27FC236}">
                    <a16:creationId xmlns:a16="http://schemas.microsoft.com/office/drawing/2014/main" id="{D609EDF7-B89B-4B4E-9E99-0C3D4F82F6D3}"/>
                  </a:ext>
                </a:extLst>
              </p:cNvPr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1F9FAF68-94C9-4938-B43A-B1612A8AEE75}"/>
                  </a:ext>
                </a:extLst>
              </p:cNvPr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Pentagon 135">
                <a:extLst>
                  <a:ext uri="{FF2B5EF4-FFF2-40B4-BE49-F238E27FC236}">
                    <a16:creationId xmlns:a16="http://schemas.microsoft.com/office/drawing/2014/main" id="{1E69A1B9-152F-48B2-B4CA-7FED790C852C}"/>
                  </a:ext>
                </a:extLst>
              </p:cNvPr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22124AEF-242B-459E-9A3B-FF30134C18AB}"/>
                  </a:ext>
                </a:extLst>
              </p:cNvPr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6455993E-5921-4758-8853-2DCB372CA3E5}"/>
                    </a:ext>
                  </a:extLst>
                </p:cNvPr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67A9CE19-82CA-4BFF-875B-AB9C4B028A71}"/>
                    </a:ext>
                  </a:extLst>
                </p:cNvPr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56FD4B9-88DC-469B-9A64-C6DA8533EF8D}"/>
                </a:ext>
              </a:extLst>
            </p:cNvPr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Arc 74">
            <a:extLst>
              <a:ext uri="{FF2B5EF4-FFF2-40B4-BE49-F238E27FC236}">
                <a16:creationId xmlns:a16="http://schemas.microsoft.com/office/drawing/2014/main" id="{A2641C96-1B63-4362-8584-CC222046F5B6}"/>
              </a:ext>
            </a:extLst>
          </p:cNvPr>
          <p:cNvSpPr/>
          <p:nvPr/>
        </p:nvSpPr>
        <p:spPr>
          <a:xfrm rot="16496003">
            <a:off x="5781718" y="3989560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43B131A-761D-4EEC-80DE-B38FE54D5081}"/>
              </a:ext>
            </a:extLst>
          </p:cNvPr>
          <p:cNvGrpSpPr/>
          <p:nvPr/>
        </p:nvGrpSpPr>
        <p:grpSpPr>
          <a:xfrm rot="3452834">
            <a:off x="9400751" y="664484"/>
            <a:ext cx="986643" cy="2081991"/>
            <a:chOff x="9691051" y="185391"/>
            <a:chExt cx="986643" cy="2081991"/>
          </a:xfrm>
        </p:grpSpPr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0E213C65-6F52-4700-B2C7-C1976131F9DC}"/>
                </a:ext>
              </a:extLst>
            </p:cNvPr>
            <p:cNvSpPr/>
            <p:nvPr/>
          </p:nvSpPr>
          <p:spPr>
            <a:xfrm rot="12927588" flipH="1">
              <a:off x="10024827" y="702303"/>
              <a:ext cx="239715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Pentagon 143">
              <a:extLst>
                <a:ext uri="{FF2B5EF4-FFF2-40B4-BE49-F238E27FC236}">
                  <a16:creationId xmlns:a16="http://schemas.microsoft.com/office/drawing/2014/main" id="{D7EDB089-7D31-4BB9-866A-FE923026D92A}"/>
                </a:ext>
              </a:extLst>
            </p:cNvPr>
            <p:cNvSpPr/>
            <p:nvPr/>
          </p:nvSpPr>
          <p:spPr>
            <a:xfrm rot="16357837" flipH="1">
              <a:off x="10282060" y="2051301"/>
              <a:ext cx="374347" cy="5781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B5A31359-695E-4AAC-9365-F4D355497B76}"/>
                </a:ext>
              </a:extLst>
            </p:cNvPr>
            <p:cNvSpPr/>
            <p:nvPr/>
          </p:nvSpPr>
          <p:spPr>
            <a:xfrm rot="11014122" flipH="1">
              <a:off x="10393636" y="759086"/>
              <a:ext cx="226563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an 145">
              <a:extLst>
                <a:ext uri="{FF2B5EF4-FFF2-40B4-BE49-F238E27FC236}">
                  <a16:creationId xmlns:a16="http://schemas.microsoft.com/office/drawing/2014/main" id="{118251E1-30C9-4B5E-A7ED-7FC8576F4CB2}"/>
                </a:ext>
              </a:extLst>
            </p:cNvPr>
            <p:cNvSpPr/>
            <p:nvPr/>
          </p:nvSpPr>
          <p:spPr>
            <a:xfrm rot="1013687" flipH="1">
              <a:off x="10561604" y="185391"/>
              <a:ext cx="116090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6F3766ED-A13E-4893-8B7B-7173CFA25DA3}"/>
                </a:ext>
              </a:extLst>
            </p:cNvPr>
            <p:cNvSpPr/>
            <p:nvPr/>
          </p:nvSpPr>
          <p:spPr>
            <a:xfrm rot="1013687" flipH="1">
              <a:off x="10398605" y="617721"/>
              <a:ext cx="257517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Pentagon 147">
              <a:extLst>
                <a:ext uri="{FF2B5EF4-FFF2-40B4-BE49-F238E27FC236}">
                  <a16:creationId xmlns:a16="http://schemas.microsoft.com/office/drawing/2014/main" id="{28476A27-FA00-4F68-AB72-061BE7523CAF}"/>
                </a:ext>
              </a:extLst>
            </p:cNvPr>
            <p:cNvSpPr/>
            <p:nvPr/>
          </p:nvSpPr>
          <p:spPr>
            <a:xfrm rot="17392870" flipH="1">
              <a:off x="9092289" y="1534541"/>
              <a:ext cx="1325429" cy="127906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84E6B022-B2BA-48E0-971C-F35482880149}"/>
                </a:ext>
              </a:extLst>
            </p:cNvPr>
            <p:cNvGrpSpPr/>
            <p:nvPr/>
          </p:nvGrpSpPr>
          <p:grpSpPr>
            <a:xfrm rot="1013687" flipH="1">
              <a:off x="10468872" y="681643"/>
              <a:ext cx="119776" cy="119161"/>
              <a:chOff x="5747657" y="2318657"/>
              <a:chExt cx="217714" cy="217714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9736C65-2A50-46B8-9973-5578ADEE17B5}"/>
                  </a:ext>
                </a:extLst>
              </p:cNvPr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21FDD9E5-E290-46A8-B68C-5B612110EA3E}"/>
                  </a:ext>
                </a:extLst>
              </p:cNvPr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8759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6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3" dur="3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-0.49453 0.35324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27" y="1766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57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23229 0.3463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1731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9" grpId="0" animBg="1"/>
      <p:bldP spid="2" grpId="0" animBg="1"/>
      <p:bldP spid="5" grpId="0" animBg="1"/>
      <p:bldP spid="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rc 73">
            <a:extLst>
              <a:ext uri="{FF2B5EF4-FFF2-40B4-BE49-F238E27FC236}">
                <a16:creationId xmlns:a16="http://schemas.microsoft.com/office/drawing/2014/main" id="{5A1D773A-113C-4939-9167-424FAEAC0394}"/>
              </a:ext>
            </a:extLst>
          </p:cNvPr>
          <p:cNvSpPr/>
          <p:nvPr/>
        </p:nvSpPr>
        <p:spPr>
          <a:xfrm rot="896873">
            <a:off x="6346092" y="4044087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496003">
            <a:off x="4234616" y="4049898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6901345" y="4701879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72755" y="121819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3837214" y="4900651"/>
            <a:ext cx="4782525" cy="62090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396662" y="479231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553022" y="473333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918402" y="491008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896873">
            <a:off x="3239822" y="4097875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A2641C96-1B63-4362-8584-CC222046F5B6}"/>
              </a:ext>
            </a:extLst>
          </p:cNvPr>
          <p:cNvSpPr/>
          <p:nvPr/>
        </p:nvSpPr>
        <p:spPr>
          <a:xfrm rot="16496003">
            <a:off x="7340887" y="4036452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59321B6-5BD4-410D-BE88-0FF6C33CF1E8}"/>
              </a:ext>
            </a:extLst>
          </p:cNvPr>
          <p:cNvGrpSpPr/>
          <p:nvPr/>
        </p:nvGrpSpPr>
        <p:grpSpPr>
          <a:xfrm rot="17737012">
            <a:off x="2909769" y="3323866"/>
            <a:ext cx="4096766" cy="828698"/>
            <a:chOff x="2056877" y="3276219"/>
            <a:chExt cx="4082766" cy="1027444"/>
          </a:xfrm>
        </p:grpSpPr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886E8B42-9F5C-4FF1-A1B8-7885921F97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66C3AFE2-6AE8-45CC-A4AA-D03A152663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A6EB1FF-A9C7-4E22-853A-BD995474445A}"/>
                </a:ext>
              </a:extLst>
            </p:cNvPr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F079308-795B-447B-BCE1-3E04052AA116}"/>
              </a:ext>
            </a:extLst>
          </p:cNvPr>
          <p:cNvGrpSpPr/>
          <p:nvPr/>
        </p:nvGrpSpPr>
        <p:grpSpPr>
          <a:xfrm rot="20953073">
            <a:off x="3467522" y="2505486"/>
            <a:ext cx="339595" cy="2457433"/>
            <a:chOff x="5181166" y="85591"/>
            <a:chExt cx="352884" cy="2933009"/>
          </a:xfrm>
        </p:grpSpPr>
        <p:sp>
          <p:nvSpPr>
            <p:cNvPr id="94" name="Can 78">
              <a:extLst>
                <a:ext uri="{FF2B5EF4-FFF2-40B4-BE49-F238E27FC236}">
                  <a16:creationId xmlns:a16="http://schemas.microsoft.com/office/drawing/2014/main" id="{E6608A84-C306-47FA-8D3B-B5CCA4379F68}"/>
                </a:ext>
              </a:extLst>
            </p:cNvPr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lowchart: Merge 94">
              <a:extLst>
                <a:ext uri="{FF2B5EF4-FFF2-40B4-BE49-F238E27FC236}">
                  <a16:creationId xmlns:a16="http://schemas.microsoft.com/office/drawing/2014/main" id="{FC75152A-D02D-4352-8956-1B396A64D0B0}"/>
                </a:ext>
              </a:extLst>
            </p:cNvPr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lowchart: Delay 95">
              <a:extLst>
                <a:ext uri="{FF2B5EF4-FFF2-40B4-BE49-F238E27FC236}">
                  <a16:creationId xmlns:a16="http://schemas.microsoft.com/office/drawing/2014/main" id="{F9802FB7-C652-4CD9-B148-BE7A6FE7FB3F}"/>
                </a:ext>
              </a:extLst>
            </p:cNvPr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7D2FD91-776F-4CC3-8E6E-A8C22F4FC51A}"/>
              </a:ext>
            </a:extLst>
          </p:cNvPr>
          <p:cNvGrpSpPr/>
          <p:nvPr/>
        </p:nvGrpSpPr>
        <p:grpSpPr>
          <a:xfrm rot="17737012">
            <a:off x="6056381" y="3202843"/>
            <a:ext cx="4096766" cy="828698"/>
            <a:chOff x="2056877" y="3276219"/>
            <a:chExt cx="4082766" cy="1027444"/>
          </a:xfrm>
        </p:grpSpPr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6C67A063-2EA0-4F32-A5FC-255B79243B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DEF32F6F-42D9-4D59-BFA8-B613DEAAFE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3F122D96-26E2-4ED9-A9E6-BB6220BEE704}"/>
                </a:ext>
              </a:extLst>
            </p:cNvPr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BDC07AE-98B3-444E-8C88-A18F49D98491}"/>
              </a:ext>
            </a:extLst>
          </p:cNvPr>
          <p:cNvGrpSpPr/>
          <p:nvPr/>
        </p:nvGrpSpPr>
        <p:grpSpPr>
          <a:xfrm rot="20953073">
            <a:off x="6559838" y="2530926"/>
            <a:ext cx="339595" cy="2457433"/>
            <a:chOff x="5181166" y="85591"/>
            <a:chExt cx="352884" cy="2933009"/>
          </a:xfrm>
        </p:grpSpPr>
        <p:sp>
          <p:nvSpPr>
            <p:cNvPr id="102" name="Can 78">
              <a:extLst>
                <a:ext uri="{FF2B5EF4-FFF2-40B4-BE49-F238E27FC236}">
                  <a16:creationId xmlns:a16="http://schemas.microsoft.com/office/drawing/2014/main" id="{B03BFD21-8C00-4B9A-A731-A9274F249D93}"/>
                </a:ext>
              </a:extLst>
            </p:cNvPr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erge 102">
              <a:extLst>
                <a:ext uri="{FF2B5EF4-FFF2-40B4-BE49-F238E27FC236}">
                  <a16:creationId xmlns:a16="http://schemas.microsoft.com/office/drawing/2014/main" id="{48E60739-42B6-4A22-A435-9092A3895D39}"/>
                </a:ext>
              </a:extLst>
            </p:cNvPr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Delay 104">
              <a:extLst>
                <a:ext uri="{FF2B5EF4-FFF2-40B4-BE49-F238E27FC236}">
                  <a16:creationId xmlns:a16="http://schemas.microsoft.com/office/drawing/2014/main" id="{C64A3AB2-0394-4C51-9F80-0F304E6ACCDA}"/>
                </a:ext>
              </a:extLst>
            </p:cNvPr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C06419A-BD86-4E13-B12C-03A446FE26D9}"/>
              </a:ext>
            </a:extLst>
          </p:cNvPr>
          <p:cNvCxnSpPr>
            <a:stCxn id="95" idx="2"/>
          </p:cNvCxnSpPr>
          <p:nvPr/>
        </p:nvCxnSpPr>
        <p:spPr>
          <a:xfrm flipV="1">
            <a:off x="3867181" y="1712032"/>
            <a:ext cx="1608709" cy="32291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2E44E85-7219-4AB7-8AD1-4B6FDBCF433E}"/>
              </a:ext>
            </a:extLst>
          </p:cNvPr>
          <p:cNvCxnSpPr/>
          <p:nvPr/>
        </p:nvCxnSpPr>
        <p:spPr>
          <a:xfrm flipV="1">
            <a:off x="6946712" y="1712032"/>
            <a:ext cx="1608709" cy="32291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ABC42961-534E-48B4-8104-8AA2520C7DDA}"/>
              </a:ext>
            </a:extLst>
          </p:cNvPr>
          <p:cNvSpPr txBox="1"/>
          <p:nvPr/>
        </p:nvSpPr>
        <p:spPr>
          <a:xfrm>
            <a:off x="8446155" y="112929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8481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44444E-6 L 0.1319 -0.4618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2310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1.85185E-6 L 0.1319 -0.47084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2354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Arc 109">
            <a:extLst>
              <a:ext uri="{FF2B5EF4-FFF2-40B4-BE49-F238E27FC236}">
                <a16:creationId xmlns:a16="http://schemas.microsoft.com/office/drawing/2014/main" id="{37C345F3-4D03-475A-A3CA-2C0FDC6D48EB}"/>
              </a:ext>
            </a:extLst>
          </p:cNvPr>
          <p:cNvSpPr/>
          <p:nvPr/>
        </p:nvSpPr>
        <p:spPr>
          <a:xfrm rot="20784318">
            <a:off x="6315792" y="4104683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20CE8961-2470-4A35-8BD2-5A3834FFBB58}"/>
              </a:ext>
            </a:extLst>
          </p:cNvPr>
          <p:cNvSpPr/>
          <p:nvPr/>
        </p:nvSpPr>
        <p:spPr>
          <a:xfrm rot="1169795">
            <a:off x="930224" y="1579218"/>
            <a:ext cx="1703766" cy="1756345"/>
          </a:xfrm>
          <a:prstGeom prst="arc">
            <a:avLst>
              <a:gd name="adj1" fmla="val 14976527"/>
              <a:gd name="adj2" fmla="val 2098053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5A1D773A-113C-4939-9167-424FAEAC0394}"/>
              </a:ext>
            </a:extLst>
          </p:cNvPr>
          <p:cNvSpPr/>
          <p:nvPr/>
        </p:nvSpPr>
        <p:spPr>
          <a:xfrm rot="896873">
            <a:off x="6346092" y="4044087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496003">
            <a:off x="4234616" y="4049898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6901345" y="4701879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72755" y="121819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3837214" y="4900651"/>
            <a:ext cx="4782525" cy="62090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396662" y="479231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553022" y="473333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918402" y="491008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896873">
            <a:off x="3239822" y="4097875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A2641C96-1B63-4362-8584-CC222046F5B6}"/>
              </a:ext>
            </a:extLst>
          </p:cNvPr>
          <p:cNvSpPr/>
          <p:nvPr/>
        </p:nvSpPr>
        <p:spPr>
          <a:xfrm rot="16496003">
            <a:off x="7340887" y="4036452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C06419A-BD86-4E13-B12C-03A446FE26D9}"/>
              </a:ext>
            </a:extLst>
          </p:cNvPr>
          <p:cNvCxnSpPr>
            <a:cxnSpLocks/>
          </p:cNvCxnSpPr>
          <p:nvPr/>
        </p:nvCxnSpPr>
        <p:spPr>
          <a:xfrm flipV="1">
            <a:off x="3867181" y="1712032"/>
            <a:ext cx="1608709" cy="32291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2E44E85-7219-4AB7-8AD1-4B6FDBCF433E}"/>
              </a:ext>
            </a:extLst>
          </p:cNvPr>
          <p:cNvCxnSpPr/>
          <p:nvPr/>
        </p:nvCxnSpPr>
        <p:spPr>
          <a:xfrm flipV="1">
            <a:off x="6946712" y="1712032"/>
            <a:ext cx="1608709" cy="32291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ABC42961-534E-48B4-8104-8AA2520C7DDA}"/>
              </a:ext>
            </a:extLst>
          </p:cNvPr>
          <p:cNvSpPr txBox="1"/>
          <p:nvPr/>
        </p:nvSpPr>
        <p:spPr>
          <a:xfrm>
            <a:off x="8446155" y="112929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BE91E95-527F-427B-9260-640E2A470F02}"/>
              </a:ext>
            </a:extLst>
          </p:cNvPr>
          <p:cNvCxnSpPr>
            <a:cxnSpLocks/>
          </p:cNvCxnSpPr>
          <p:nvPr/>
        </p:nvCxnSpPr>
        <p:spPr>
          <a:xfrm>
            <a:off x="1773658" y="2498086"/>
            <a:ext cx="2466971" cy="58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6C56405-C95B-4E4C-9449-23C5AD79803A}"/>
              </a:ext>
            </a:extLst>
          </p:cNvPr>
          <p:cNvCxnSpPr>
            <a:cxnSpLocks/>
          </p:cNvCxnSpPr>
          <p:nvPr/>
        </p:nvCxnSpPr>
        <p:spPr>
          <a:xfrm flipV="1">
            <a:off x="1787058" y="244241"/>
            <a:ext cx="141552" cy="22596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E8823E4-FC63-43F3-98F7-0635C5EB879A}"/>
              </a:ext>
            </a:extLst>
          </p:cNvPr>
          <p:cNvSpPr txBox="1"/>
          <p:nvPr/>
        </p:nvSpPr>
        <p:spPr>
          <a:xfrm>
            <a:off x="1369897" y="2277486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B0174C3-EAC5-4A90-871F-9744F0E7C5A9}"/>
              </a:ext>
            </a:extLst>
          </p:cNvPr>
          <p:cNvGrpSpPr/>
          <p:nvPr/>
        </p:nvGrpSpPr>
        <p:grpSpPr>
          <a:xfrm rot="17362166">
            <a:off x="-224067" y="349645"/>
            <a:ext cx="4120738" cy="4120738"/>
            <a:chOff x="3289464" y="356259"/>
            <a:chExt cx="4120738" cy="4120738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0473195-0559-4250-B304-48F47248F6DB}"/>
                </a:ext>
              </a:extLst>
            </p:cNvPr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37" name="Trapezoid 36">
                <a:extLst>
                  <a:ext uri="{FF2B5EF4-FFF2-40B4-BE49-F238E27FC236}">
                    <a16:creationId xmlns:a16="http://schemas.microsoft.com/office/drawing/2014/main" id="{E793A7C1-3317-4577-91B5-E469E17F69A0}"/>
                  </a:ext>
                </a:extLst>
              </p:cNvPr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Pentagon 131">
                <a:extLst>
                  <a:ext uri="{FF2B5EF4-FFF2-40B4-BE49-F238E27FC236}">
                    <a16:creationId xmlns:a16="http://schemas.microsoft.com/office/drawing/2014/main" id="{F6C66967-AB44-4DBE-9720-4082E2A17D9A}"/>
                  </a:ext>
                </a:extLst>
              </p:cNvPr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rapezoid 38">
                <a:extLst>
                  <a:ext uri="{FF2B5EF4-FFF2-40B4-BE49-F238E27FC236}">
                    <a16:creationId xmlns:a16="http://schemas.microsoft.com/office/drawing/2014/main" id="{7645F513-348A-485A-8C38-87B1D70CCB3F}"/>
                  </a:ext>
                </a:extLst>
              </p:cNvPr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Can 133">
                <a:extLst>
                  <a:ext uri="{FF2B5EF4-FFF2-40B4-BE49-F238E27FC236}">
                    <a16:creationId xmlns:a16="http://schemas.microsoft.com/office/drawing/2014/main" id="{9B43EF2D-BE53-4B36-9BE7-19ACC792B3E5}"/>
                  </a:ext>
                </a:extLst>
              </p:cNvPr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EE94A11C-B050-4692-8250-F06C4074F0AF}"/>
                  </a:ext>
                </a:extLst>
              </p:cNvPr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Pentagon 135">
                <a:extLst>
                  <a:ext uri="{FF2B5EF4-FFF2-40B4-BE49-F238E27FC236}">
                    <a16:creationId xmlns:a16="http://schemas.microsoft.com/office/drawing/2014/main" id="{1B00FB7F-9BE7-4891-9F7C-6A694254DFD6}"/>
                  </a:ext>
                </a:extLst>
              </p:cNvPr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DB563C7-593B-4D47-898A-AC75D2A85F90}"/>
                  </a:ext>
                </a:extLst>
              </p:cNvPr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83751D84-D05E-4AA0-A144-AC762AF8A7FA}"/>
                    </a:ext>
                  </a:extLst>
                </p:cNvPr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A5A68698-C21D-4D6F-A337-E7E9876D5F57}"/>
                    </a:ext>
                  </a:extLst>
                </p:cNvPr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8866FDE-8E92-4418-BBF3-36B4222E60E3}"/>
                </a:ext>
              </a:extLst>
            </p:cNvPr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F68272F-0C91-46A5-B5FB-ADFA2B6CF45A}"/>
              </a:ext>
            </a:extLst>
          </p:cNvPr>
          <p:cNvGrpSpPr/>
          <p:nvPr/>
        </p:nvGrpSpPr>
        <p:grpSpPr>
          <a:xfrm rot="14730506">
            <a:off x="-135030" y="355925"/>
            <a:ext cx="5316636" cy="4120738"/>
            <a:chOff x="3289464" y="356259"/>
            <a:chExt cx="4120738" cy="4120738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483DBD6-E5FC-4AEE-9E2E-27BB6012FB65}"/>
                </a:ext>
              </a:extLst>
            </p:cNvPr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49" name="Trapezoid 48">
                <a:extLst>
                  <a:ext uri="{FF2B5EF4-FFF2-40B4-BE49-F238E27FC236}">
                    <a16:creationId xmlns:a16="http://schemas.microsoft.com/office/drawing/2014/main" id="{BBFF0B5D-B9BF-42D4-A11C-33E337E44478}"/>
                  </a:ext>
                </a:extLst>
              </p:cNvPr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Pentagon 67">
                <a:extLst>
                  <a:ext uri="{FF2B5EF4-FFF2-40B4-BE49-F238E27FC236}">
                    <a16:creationId xmlns:a16="http://schemas.microsoft.com/office/drawing/2014/main" id="{4D9995B6-BF5D-445A-A00D-C39ED0B2A964}"/>
                  </a:ext>
                </a:extLst>
              </p:cNvPr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rapezoid 50">
                <a:extLst>
                  <a:ext uri="{FF2B5EF4-FFF2-40B4-BE49-F238E27FC236}">
                    <a16:creationId xmlns:a16="http://schemas.microsoft.com/office/drawing/2014/main" id="{B0DD1E57-4DAD-406F-B427-C5F72C2A4617}"/>
                  </a:ext>
                </a:extLst>
              </p:cNvPr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an 70">
                <a:extLst>
                  <a:ext uri="{FF2B5EF4-FFF2-40B4-BE49-F238E27FC236}">
                    <a16:creationId xmlns:a16="http://schemas.microsoft.com/office/drawing/2014/main" id="{892F3818-8B89-402B-9C17-27DA2AE10171}"/>
                  </a:ext>
                </a:extLst>
              </p:cNvPr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04FBF84-4D66-43E6-8305-37CAF897C274}"/>
                  </a:ext>
                </a:extLst>
              </p:cNvPr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Pentagon 72">
                <a:extLst>
                  <a:ext uri="{FF2B5EF4-FFF2-40B4-BE49-F238E27FC236}">
                    <a16:creationId xmlns:a16="http://schemas.microsoft.com/office/drawing/2014/main" id="{73E2E1B0-35B4-411E-84EB-EC0602F45B73}"/>
                  </a:ext>
                </a:extLst>
              </p:cNvPr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4C8136C3-395F-43A5-8511-E841BFBD20F9}"/>
                  </a:ext>
                </a:extLst>
              </p:cNvPr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FD47396A-78C9-44A1-9FD3-845F17EBA383}"/>
                    </a:ext>
                  </a:extLst>
                </p:cNvPr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468EC34E-F70C-478D-A33D-B715AB7F7B2B}"/>
                    </a:ext>
                  </a:extLst>
                </p:cNvPr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9F1B4A1-ED3A-4136-9BF3-58EAA193D131}"/>
                </a:ext>
              </a:extLst>
            </p:cNvPr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Arc 58">
            <a:extLst>
              <a:ext uri="{FF2B5EF4-FFF2-40B4-BE49-F238E27FC236}">
                <a16:creationId xmlns:a16="http://schemas.microsoft.com/office/drawing/2014/main" id="{07F3D2B0-92A0-4798-BE63-8ABFA2956366}"/>
              </a:ext>
            </a:extLst>
          </p:cNvPr>
          <p:cNvSpPr/>
          <p:nvPr/>
        </p:nvSpPr>
        <p:spPr>
          <a:xfrm rot="18794158">
            <a:off x="6070752" y="4099008"/>
            <a:ext cx="1703766" cy="1756345"/>
          </a:xfrm>
          <a:prstGeom prst="arc">
            <a:avLst>
              <a:gd name="adj1" fmla="val 15210450"/>
              <a:gd name="adj2" fmla="val 206995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8FD0789-FB9E-43A6-96F0-48D24605AC75}"/>
              </a:ext>
            </a:extLst>
          </p:cNvPr>
          <p:cNvGrpSpPr/>
          <p:nvPr/>
        </p:nvGrpSpPr>
        <p:grpSpPr>
          <a:xfrm rot="13365900">
            <a:off x="4840423" y="2840281"/>
            <a:ext cx="4120738" cy="4120738"/>
            <a:chOff x="3289464" y="356259"/>
            <a:chExt cx="4120738" cy="4120738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C1E9E63-8857-40C8-A44D-BD79C73D4EE9}"/>
                </a:ext>
              </a:extLst>
            </p:cNvPr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65" name="Trapezoid 64">
                <a:extLst>
                  <a:ext uri="{FF2B5EF4-FFF2-40B4-BE49-F238E27FC236}">
                    <a16:creationId xmlns:a16="http://schemas.microsoft.com/office/drawing/2014/main" id="{4BEB8C9F-68CD-4150-96AE-1E3E617A965F}"/>
                  </a:ext>
                </a:extLst>
              </p:cNvPr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Pentagon 131">
                <a:extLst>
                  <a:ext uri="{FF2B5EF4-FFF2-40B4-BE49-F238E27FC236}">
                    <a16:creationId xmlns:a16="http://schemas.microsoft.com/office/drawing/2014/main" id="{1512A619-A5F3-4EBA-94E0-052D6F273845}"/>
                  </a:ext>
                </a:extLst>
              </p:cNvPr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rapezoid 66">
                <a:extLst>
                  <a:ext uri="{FF2B5EF4-FFF2-40B4-BE49-F238E27FC236}">
                    <a16:creationId xmlns:a16="http://schemas.microsoft.com/office/drawing/2014/main" id="{7A4924CE-F507-4A4E-858D-5766999D8D11}"/>
                  </a:ext>
                </a:extLst>
              </p:cNvPr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Can 133">
                <a:extLst>
                  <a:ext uri="{FF2B5EF4-FFF2-40B4-BE49-F238E27FC236}">
                    <a16:creationId xmlns:a16="http://schemas.microsoft.com/office/drawing/2014/main" id="{1C8324D8-C640-469C-B28D-82F09E179265}"/>
                  </a:ext>
                </a:extLst>
              </p:cNvPr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559E5E5-4E61-4AC5-9407-706D624F32CD}"/>
                  </a:ext>
                </a:extLst>
              </p:cNvPr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Pentagon 135">
                <a:extLst>
                  <a:ext uri="{FF2B5EF4-FFF2-40B4-BE49-F238E27FC236}">
                    <a16:creationId xmlns:a16="http://schemas.microsoft.com/office/drawing/2014/main" id="{EFCB63DE-AAB9-414E-8FCA-989C4A0CF274}"/>
                  </a:ext>
                </a:extLst>
              </p:cNvPr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BE942ADB-D2D6-4DB3-BDD4-36BDD2EF3162}"/>
                  </a:ext>
                </a:extLst>
              </p:cNvPr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68D7035F-3F9B-4C03-8B18-EE956F2ED471}"/>
                    </a:ext>
                  </a:extLst>
                </p:cNvPr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32B4C1C0-8F14-46BF-A9EF-30854F2147E4}"/>
                    </a:ext>
                  </a:extLst>
                </p:cNvPr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9CB59A0-8884-41E1-9337-BBD5E1B11805}"/>
                </a:ext>
              </a:extLst>
            </p:cNvPr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B053979-0E29-42B2-8FE9-464999695D75}"/>
              </a:ext>
            </a:extLst>
          </p:cNvPr>
          <p:cNvGrpSpPr/>
          <p:nvPr/>
        </p:nvGrpSpPr>
        <p:grpSpPr>
          <a:xfrm rot="11092323">
            <a:off x="5131919" y="2184870"/>
            <a:ext cx="4120738" cy="4120738"/>
            <a:chOff x="3289464" y="356259"/>
            <a:chExt cx="4120738" cy="4120738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546CE496-59D6-4472-AA96-D3710A46B400}"/>
                </a:ext>
              </a:extLst>
            </p:cNvPr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80" name="Trapezoid 79">
                <a:extLst>
                  <a:ext uri="{FF2B5EF4-FFF2-40B4-BE49-F238E27FC236}">
                    <a16:creationId xmlns:a16="http://schemas.microsoft.com/office/drawing/2014/main" id="{B4F606C6-5E28-44FF-A30B-630EE04979EA}"/>
                  </a:ext>
                </a:extLst>
              </p:cNvPr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Pentagon 131">
                <a:extLst>
                  <a:ext uri="{FF2B5EF4-FFF2-40B4-BE49-F238E27FC236}">
                    <a16:creationId xmlns:a16="http://schemas.microsoft.com/office/drawing/2014/main" id="{697F6A58-3880-4822-9326-CB244E4D980B}"/>
                  </a:ext>
                </a:extLst>
              </p:cNvPr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84">
                <a:extLst>
                  <a:ext uri="{FF2B5EF4-FFF2-40B4-BE49-F238E27FC236}">
                    <a16:creationId xmlns:a16="http://schemas.microsoft.com/office/drawing/2014/main" id="{0932906F-A0C7-4616-9BAE-5A298CD5F095}"/>
                  </a:ext>
                </a:extLst>
              </p:cNvPr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Can 133">
                <a:extLst>
                  <a:ext uri="{FF2B5EF4-FFF2-40B4-BE49-F238E27FC236}">
                    <a16:creationId xmlns:a16="http://schemas.microsoft.com/office/drawing/2014/main" id="{FD0A968A-8CA0-4023-846F-FD385BB6D26B}"/>
                  </a:ext>
                </a:extLst>
              </p:cNvPr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0FBCECD3-DE13-4A27-96D5-7D1855933708}"/>
                  </a:ext>
                </a:extLst>
              </p:cNvPr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Pentagon 135">
                <a:extLst>
                  <a:ext uri="{FF2B5EF4-FFF2-40B4-BE49-F238E27FC236}">
                    <a16:creationId xmlns:a16="http://schemas.microsoft.com/office/drawing/2014/main" id="{1C5C8D3B-9472-4A95-A9E8-B684D32FDC0B}"/>
                  </a:ext>
                </a:extLst>
              </p:cNvPr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96B2D7F1-0061-4D08-BD76-93D0E8C21A89}"/>
                  </a:ext>
                </a:extLst>
              </p:cNvPr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568D951-C7D1-4F28-9FA7-C7A353462D9F}"/>
                    </a:ext>
                  </a:extLst>
                </p:cNvPr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F74EE013-B8B3-4651-9809-620A8A3E4967}"/>
                    </a:ext>
                  </a:extLst>
                </p:cNvPr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86E4BB5-476A-4C8D-B61D-2865608CE8B4}"/>
                </a:ext>
              </a:extLst>
            </p:cNvPr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763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8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2" grpId="0" animBg="1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Arc 109">
            <a:extLst>
              <a:ext uri="{FF2B5EF4-FFF2-40B4-BE49-F238E27FC236}">
                <a16:creationId xmlns:a16="http://schemas.microsoft.com/office/drawing/2014/main" id="{37C345F3-4D03-475A-A3CA-2C0FDC6D48EB}"/>
              </a:ext>
            </a:extLst>
          </p:cNvPr>
          <p:cNvSpPr/>
          <p:nvPr/>
        </p:nvSpPr>
        <p:spPr>
          <a:xfrm rot="20784318">
            <a:off x="6315792" y="4104683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5A1D773A-113C-4939-9167-424FAEAC0394}"/>
              </a:ext>
            </a:extLst>
          </p:cNvPr>
          <p:cNvSpPr/>
          <p:nvPr/>
        </p:nvSpPr>
        <p:spPr>
          <a:xfrm rot="896873">
            <a:off x="6346092" y="4044087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496003">
            <a:off x="4234616" y="4049898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6901345" y="4701879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72755" y="121819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3837214" y="4900651"/>
            <a:ext cx="4782525" cy="62090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3396662" y="479231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8553022" y="473333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82160A-012D-45E3-B97A-50229E9BF8F6}"/>
              </a:ext>
            </a:extLst>
          </p:cNvPr>
          <p:cNvSpPr txBox="1"/>
          <p:nvPr/>
        </p:nvSpPr>
        <p:spPr>
          <a:xfrm>
            <a:off x="6918402" y="491008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5" name="Arc 4"/>
          <p:cNvSpPr/>
          <p:nvPr/>
        </p:nvSpPr>
        <p:spPr>
          <a:xfrm rot="896873">
            <a:off x="3239822" y="4097875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A2641C96-1B63-4362-8584-CC222046F5B6}"/>
              </a:ext>
            </a:extLst>
          </p:cNvPr>
          <p:cNvSpPr/>
          <p:nvPr/>
        </p:nvSpPr>
        <p:spPr>
          <a:xfrm rot="16496003">
            <a:off x="7340887" y="4036452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C06419A-BD86-4E13-B12C-03A446FE26D9}"/>
              </a:ext>
            </a:extLst>
          </p:cNvPr>
          <p:cNvCxnSpPr>
            <a:cxnSpLocks/>
          </p:cNvCxnSpPr>
          <p:nvPr/>
        </p:nvCxnSpPr>
        <p:spPr>
          <a:xfrm flipV="1">
            <a:off x="3867181" y="1712032"/>
            <a:ext cx="1608709" cy="32291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2E44E85-7219-4AB7-8AD1-4B6FDBCF433E}"/>
              </a:ext>
            </a:extLst>
          </p:cNvPr>
          <p:cNvCxnSpPr/>
          <p:nvPr/>
        </p:nvCxnSpPr>
        <p:spPr>
          <a:xfrm flipV="1">
            <a:off x="6946712" y="1712032"/>
            <a:ext cx="1608709" cy="32291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ABC42961-534E-48B4-8104-8AA2520C7DDA}"/>
              </a:ext>
            </a:extLst>
          </p:cNvPr>
          <p:cNvSpPr txBox="1"/>
          <p:nvPr/>
        </p:nvSpPr>
        <p:spPr>
          <a:xfrm>
            <a:off x="8446155" y="1129299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id="{07F3D2B0-92A0-4798-BE63-8ABFA2956366}"/>
              </a:ext>
            </a:extLst>
          </p:cNvPr>
          <p:cNvSpPr/>
          <p:nvPr/>
        </p:nvSpPr>
        <p:spPr>
          <a:xfrm rot="18794158">
            <a:off x="6070752" y="4099008"/>
            <a:ext cx="1703766" cy="1756345"/>
          </a:xfrm>
          <a:prstGeom prst="arc">
            <a:avLst>
              <a:gd name="adj1" fmla="val 15210450"/>
              <a:gd name="adj2" fmla="val 206995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DB276755-7FA9-4417-96EA-973F86264302}"/>
              </a:ext>
            </a:extLst>
          </p:cNvPr>
          <p:cNvCxnSpPr>
            <a:cxnSpLocks/>
          </p:cNvCxnSpPr>
          <p:nvPr/>
        </p:nvCxnSpPr>
        <p:spPr>
          <a:xfrm>
            <a:off x="3938463" y="2143853"/>
            <a:ext cx="3005870" cy="2797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3927FA6-72E9-4FD7-B452-E86DFB28E82A}"/>
              </a:ext>
            </a:extLst>
          </p:cNvPr>
          <p:cNvGrpSpPr/>
          <p:nvPr/>
        </p:nvGrpSpPr>
        <p:grpSpPr>
          <a:xfrm rot="20953073">
            <a:off x="6532839" y="2516766"/>
            <a:ext cx="339595" cy="2457433"/>
            <a:chOff x="5181166" y="85591"/>
            <a:chExt cx="352884" cy="2933009"/>
          </a:xfrm>
        </p:grpSpPr>
        <p:sp>
          <p:nvSpPr>
            <p:cNvPr id="113" name="Can 78">
              <a:extLst>
                <a:ext uri="{FF2B5EF4-FFF2-40B4-BE49-F238E27FC236}">
                  <a16:creationId xmlns:a16="http://schemas.microsoft.com/office/drawing/2014/main" id="{6C2F3850-CDED-4194-BE3E-D4D27929BE9F}"/>
                </a:ext>
              </a:extLst>
            </p:cNvPr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lowchart: Merge 113">
              <a:extLst>
                <a:ext uri="{FF2B5EF4-FFF2-40B4-BE49-F238E27FC236}">
                  <a16:creationId xmlns:a16="http://schemas.microsoft.com/office/drawing/2014/main" id="{8FB7F4B5-7FDC-4CD6-BCB1-F50E24EF62AF}"/>
                </a:ext>
              </a:extLst>
            </p:cNvPr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lowchart: Delay 114">
              <a:extLst>
                <a:ext uri="{FF2B5EF4-FFF2-40B4-BE49-F238E27FC236}">
                  <a16:creationId xmlns:a16="http://schemas.microsoft.com/office/drawing/2014/main" id="{7561D125-E4BE-4776-B090-C9D0D2E64CC4}"/>
                </a:ext>
              </a:extLst>
            </p:cNvPr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4FF3353-BEFE-4C66-9B78-EC2C596CD937}"/>
              </a:ext>
            </a:extLst>
          </p:cNvPr>
          <p:cNvGrpSpPr/>
          <p:nvPr/>
        </p:nvGrpSpPr>
        <p:grpSpPr>
          <a:xfrm rot="2594947">
            <a:off x="2894204" y="3499899"/>
            <a:ext cx="4555465" cy="828698"/>
            <a:chOff x="2056877" y="3276219"/>
            <a:chExt cx="4082766" cy="1027444"/>
          </a:xfrm>
        </p:grpSpPr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221A4864-1DD3-4CCF-84F4-FD8ADEB89B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18" name="Picture 117">
              <a:extLst>
                <a:ext uri="{FF2B5EF4-FFF2-40B4-BE49-F238E27FC236}">
                  <a16:creationId xmlns:a16="http://schemas.microsoft.com/office/drawing/2014/main" id="{70112E5B-145F-4DE8-874C-C6D990CFD3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3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79B3C2F-BA1C-4861-9BE7-2F45DD22A7BF}"/>
                </a:ext>
              </a:extLst>
            </p:cNvPr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45BE9B8C-4E41-43D6-8D0E-101C4F3E4655}"/>
              </a:ext>
            </a:extLst>
          </p:cNvPr>
          <p:cNvSpPr txBox="1"/>
          <p:nvPr/>
        </p:nvSpPr>
        <p:spPr>
          <a:xfrm>
            <a:off x="3684632" y="1593337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53DDFB-F28F-4DA4-8032-9C6B88FD1FEE}"/>
              </a:ext>
            </a:extLst>
          </p:cNvPr>
          <p:cNvSpPr txBox="1"/>
          <p:nvPr/>
        </p:nvSpPr>
        <p:spPr>
          <a:xfrm>
            <a:off x="4564360" y="2321113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835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81481E-6 L -0.24036 -0.39791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18" y="-1990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4C2ECC-60AA-4641-9269-6B9243E10638}"/>
              </a:ext>
            </a:extLst>
          </p:cNvPr>
          <p:cNvSpPr/>
          <p:nvPr/>
        </p:nvSpPr>
        <p:spPr>
          <a:xfrm>
            <a:off x="745067" y="1184358"/>
            <a:ext cx="2867377" cy="59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অঙ্কনের বিবরণ :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2187" y="1932164"/>
            <a:ext cx="8002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যেকোনো রশ্মি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BD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সমান 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BC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নিই।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2772187" y="2696654"/>
                <a:ext cx="834736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২।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রেখাংশের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যথাক্রমে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সমান করে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CBF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আঁকি।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187" y="2696654"/>
                <a:ext cx="8347369" cy="1077218"/>
              </a:xfrm>
              <a:prstGeom prst="rect">
                <a:avLst/>
              </a:prstGeom>
              <a:blipFill>
                <a:blip r:embed="rId2"/>
                <a:stretch>
                  <a:fillRect l="-1899" t="-6780" r="-1461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CA78EC8-D661-4EB8-95B5-F886885094D8}"/>
              </a:ext>
            </a:extLst>
          </p:cNvPr>
          <p:cNvSpPr txBox="1"/>
          <p:nvPr/>
        </p:nvSpPr>
        <p:spPr>
          <a:xfrm>
            <a:off x="3323173" y="5100263"/>
            <a:ext cx="4754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∆ABC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–ই উদ্দিষ্ট ত্রিভূজ।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730976-11EA-4F85-B360-1CFDD481D52D}"/>
                  </a:ext>
                </a:extLst>
              </p:cNvPr>
              <p:cNvSpPr txBox="1"/>
              <p:nvPr/>
            </p:nvSpPr>
            <p:spPr>
              <a:xfrm>
                <a:off x="2748740" y="3953588"/>
                <a:ext cx="834736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৩। এখন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CE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সমান করে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ECG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আঁকি।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CG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BF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ছেদ করে।  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730976-11EA-4F85-B360-1CFDD481D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740" y="3953588"/>
                <a:ext cx="8347369" cy="1077218"/>
              </a:xfrm>
              <a:prstGeom prst="rect">
                <a:avLst/>
              </a:prstGeom>
              <a:blipFill>
                <a:blip r:embed="rId3"/>
                <a:stretch>
                  <a:fillRect l="-1899" t="-6818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61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6EC65B-DDD3-436A-8586-709365D9CE36}"/>
              </a:ext>
            </a:extLst>
          </p:cNvPr>
          <p:cNvSpPr txBox="1"/>
          <p:nvPr/>
        </p:nvSpPr>
        <p:spPr>
          <a:xfrm>
            <a:off x="705108" y="1260120"/>
            <a:ext cx="236951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A0C0DF-06D4-4D05-8C00-C8D7CC617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946" y="607636"/>
            <a:ext cx="3491166" cy="279476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29DDE7D-D460-4A0B-BCF1-0063568FA1D6}"/>
              </a:ext>
            </a:extLst>
          </p:cNvPr>
          <p:cNvSpPr/>
          <p:nvPr/>
        </p:nvSpPr>
        <p:spPr>
          <a:xfrm>
            <a:off x="8221547" y="434214"/>
            <a:ext cx="3207434" cy="3089730"/>
          </a:xfrm>
          <a:prstGeom prst="ellipse">
            <a:avLst/>
          </a:prstGeom>
          <a:blipFill dpi="0" rotWithShape="1">
            <a:blip r:embed="rId3">
              <a:alphaModFix amt="3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1897E1-6329-4AC0-A7D2-1CD39C57B660}"/>
              </a:ext>
            </a:extLst>
          </p:cNvPr>
          <p:cNvSpPr/>
          <p:nvPr/>
        </p:nvSpPr>
        <p:spPr>
          <a:xfrm>
            <a:off x="8221547" y="434214"/>
            <a:ext cx="3207434" cy="3089730"/>
          </a:xfrm>
          <a:prstGeom prst="ellipse">
            <a:avLst/>
          </a:prstGeom>
          <a:noFill/>
          <a:ln w="1905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016000" h="1016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C89CD3-7349-421B-8236-5839DAF4FECA}"/>
              </a:ext>
            </a:extLst>
          </p:cNvPr>
          <p:cNvGrpSpPr/>
          <p:nvPr/>
        </p:nvGrpSpPr>
        <p:grpSpPr>
          <a:xfrm rot="21218611">
            <a:off x="8299112" y="553367"/>
            <a:ext cx="3030928" cy="2919701"/>
            <a:chOff x="8559855" y="857528"/>
            <a:chExt cx="3207434" cy="308973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F21B97-3FCE-4B96-8F83-48299C7CA50D}"/>
                </a:ext>
              </a:extLst>
            </p:cNvPr>
            <p:cNvSpPr/>
            <p:nvPr/>
          </p:nvSpPr>
          <p:spPr>
            <a:xfrm>
              <a:off x="8559855" y="857528"/>
              <a:ext cx="3207434" cy="3089730"/>
            </a:xfrm>
            <a:prstGeom prst="ellipse">
              <a:avLst/>
            </a:prstGeom>
            <a:noFill/>
            <a:ln w="3175">
              <a:noFill/>
            </a:ln>
            <a:scene3d>
              <a:camera prst="orthographicFront"/>
              <a:lightRig rig="threePt" dir="t"/>
            </a:scene3d>
            <a:sp3d>
              <a:bevelT/>
              <a:bevelB w="1016000" h="10160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13">
              <a:extLst>
                <a:ext uri="{FF2B5EF4-FFF2-40B4-BE49-F238E27FC236}">
                  <a16:creationId xmlns:a16="http://schemas.microsoft.com/office/drawing/2014/main" id="{FDE18790-F8B4-4048-A697-A04BCE2434EF}"/>
                </a:ext>
              </a:extLst>
            </p:cNvPr>
            <p:cNvSpPr/>
            <p:nvPr/>
          </p:nvSpPr>
          <p:spPr>
            <a:xfrm rot="16581389">
              <a:off x="9693470" y="1665011"/>
              <a:ext cx="1178455" cy="298101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BCF60C6D-E8E0-4914-844D-B690C1BF14EA}"/>
              </a:ext>
            </a:extLst>
          </p:cNvPr>
          <p:cNvSpPr/>
          <p:nvPr/>
        </p:nvSpPr>
        <p:spPr>
          <a:xfrm>
            <a:off x="9683065" y="1840416"/>
            <a:ext cx="322685" cy="3226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554E2-EE44-4BB7-A8C1-808D9845E84B}"/>
              </a:ext>
            </a:extLst>
          </p:cNvPr>
          <p:cNvSpPr txBox="1"/>
          <p:nvPr/>
        </p:nvSpPr>
        <p:spPr>
          <a:xfrm>
            <a:off x="8850734" y="2844376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3BD3D6-4B15-483B-AA8E-8C9E98C5E4B8}"/>
              </a:ext>
            </a:extLst>
          </p:cNvPr>
          <p:cNvSpPr txBox="1"/>
          <p:nvPr/>
        </p:nvSpPr>
        <p:spPr>
          <a:xfrm>
            <a:off x="10997405" y="2238782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B6BC72-1229-478E-BB9E-2A306358FE68}"/>
              </a:ext>
            </a:extLst>
          </p:cNvPr>
          <p:cNvSpPr txBox="1"/>
          <p:nvPr/>
        </p:nvSpPr>
        <p:spPr>
          <a:xfrm>
            <a:off x="8842441" y="723305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ADD1EC-C5AF-417B-A714-B1EF0B7B1B26}"/>
              </a:ext>
            </a:extLst>
          </p:cNvPr>
          <p:cNvSpPr txBox="1"/>
          <p:nvPr/>
        </p:nvSpPr>
        <p:spPr>
          <a:xfrm rot="19717040">
            <a:off x="8382384" y="2208005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FB42FA-29E3-48D1-8482-E8F4F5CD3AD0}"/>
              </a:ext>
            </a:extLst>
          </p:cNvPr>
          <p:cNvSpPr txBox="1"/>
          <p:nvPr/>
        </p:nvSpPr>
        <p:spPr>
          <a:xfrm rot="717802">
            <a:off x="8356900" y="1352454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B75619-7FB3-4740-8167-8205877F2653}"/>
              </a:ext>
            </a:extLst>
          </p:cNvPr>
          <p:cNvSpPr txBox="1"/>
          <p:nvPr/>
        </p:nvSpPr>
        <p:spPr>
          <a:xfrm>
            <a:off x="9616581" y="435137"/>
            <a:ext cx="58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61C26B-0C9F-40AB-98DA-6C1D58ED76F7}"/>
              </a:ext>
            </a:extLst>
          </p:cNvPr>
          <p:cNvSpPr txBox="1"/>
          <p:nvPr/>
        </p:nvSpPr>
        <p:spPr>
          <a:xfrm>
            <a:off x="9685434" y="3085619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E74F78-790A-49DB-AFF8-F2A8FDEFA2BD}"/>
              </a:ext>
            </a:extLst>
          </p:cNvPr>
          <p:cNvSpPr txBox="1"/>
          <p:nvPr/>
        </p:nvSpPr>
        <p:spPr>
          <a:xfrm rot="626778">
            <a:off x="10456134" y="2854787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8BC471-3569-492C-BB90-588F50750DF8}"/>
              </a:ext>
            </a:extLst>
          </p:cNvPr>
          <p:cNvSpPr txBox="1"/>
          <p:nvPr/>
        </p:nvSpPr>
        <p:spPr>
          <a:xfrm>
            <a:off x="11009353" y="1383231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411128-C7CD-4359-ACFE-60ADB7A35997}"/>
              </a:ext>
            </a:extLst>
          </p:cNvPr>
          <p:cNvSpPr txBox="1"/>
          <p:nvPr/>
        </p:nvSpPr>
        <p:spPr>
          <a:xfrm>
            <a:off x="10533282" y="723305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15A1A1-C5F9-4BDA-B015-1BA26DEE358D}"/>
              </a:ext>
            </a:extLst>
          </p:cNvPr>
          <p:cNvSpPr txBox="1"/>
          <p:nvPr/>
        </p:nvSpPr>
        <p:spPr>
          <a:xfrm>
            <a:off x="8975101" y="1345268"/>
            <a:ext cx="1779602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4000" b="1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১০ মিনিট </a:t>
            </a:r>
            <a:endParaRPr lang="en-US" sz="40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ACEF87-E32D-44BE-B84B-517875C34627}"/>
              </a:ext>
            </a:extLst>
          </p:cNvPr>
          <p:cNvSpPr txBox="1"/>
          <p:nvPr/>
        </p:nvSpPr>
        <p:spPr>
          <a:xfrm>
            <a:off x="491490" y="4284860"/>
            <a:ext cx="11251871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একটি ত্রিভুজের দুইটি কোণ যথাক্রমে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৭০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ও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এবং এদের একটির বিপরীত বাহু ৬ সে.মি. দেওয়া আছে। অঙ্কনের বিবরণ সহ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ত্রিভুজটি অংকন কর।   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8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6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6">
            <a:extLst>
              <a:ext uri="{FF2B5EF4-FFF2-40B4-BE49-F238E27FC236}">
                <a16:creationId xmlns:a16="http://schemas.microsoft.com/office/drawing/2014/main" id="{146E11E0-2C8A-4AAD-82D7-866A26F0D07E}"/>
              </a:ext>
            </a:extLst>
          </p:cNvPr>
          <p:cNvSpPr/>
          <p:nvPr/>
        </p:nvSpPr>
        <p:spPr>
          <a:xfrm>
            <a:off x="5842938" y="6049102"/>
            <a:ext cx="340496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37">
            <a:extLst>
              <a:ext uri="{FF2B5EF4-FFF2-40B4-BE49-F238E27FC236}">
                <a16:creationId xmlns:a16="http://schemas.microsoft.com/office/drawing/2014/main" id="{3B7F46AE-56BF-41C0-B16B-8CB4158EF91B}"/>
              </a:ext>
            </a:extLst>
          </p:cNvPr>
          <p:cNvSpPr/>
          <p:nvPr/>
        </p:nvSpPr>
        <p:spPr>
          <a:xfrm>
            <a:off x="1372018" y="1697674"/>
            <a:ext cx="174129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8">
            <a:extLst>
              <a:ext uri="{FF2B5EF4-FFF2-40B4-BE49-F238E27FC236}">
                <a16:creationId xmlns:a16="http://schemas.microsoft.com/office/drawing/2014/main" id="{67B80427-3E66-4C62-8300-66F6040284EF}"/>
              </a:ext>
            </a:extLst>
          </p:cNvPr>
          <p:cNvSpPr/>
          <p:nvPr/>
        </p:nvSpPr>
        <p:spPr>
          <a:xfrm>
            <a:off x="1412499" y="6055915"/>
            <a:ext cx="3381008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39">
            <a:extLst>
              <a:ext uri="{FF2B5EF4-FFF2-40B4-BE49-F238E27FC236}">
                <a16:creationId xmlns:a16="http://schemas.microsoft.com/office/drawing/2014/main" id="{B09A1132-ECE8-4A42-90F4-646D8639E2A0}"/>
              </a:ext>
            </a:extLst>
          </p:cNvPr>
          <p:cNvSpPr/>
          <p:nvPr/>
        </p:nvSpPr>
        <p:spPr>
          <a:xfrm>
            <a:off x="5818116" y="5249467"/>
            <a:ext cx="3543591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40">
            <a:extLst>
              <a:ext uri="{FF2B5EF4-FFF2-40B4-BE49-F238E27FC236}">
                <a16:creationId xmlns:a16="http://schemas.microsoft.com/office/drawing/2014/main" id="{CBA628E2-6B06-4DFD-841B-1C3A6B9B35EE}"/>
              </a:ext>
            </a:extLst>
          </p:cNvPr>
          <p:cNvSpPr/>
          <p:nvPr/>
        </p:nvSpPr>
        <p:spPr>
          <a:xfrm>
            <a:off x="1398643" y="5255950"/>
            <a:ext cx="335296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41">
            <a:extLst>
              <a:ext uri="{FF2B5EF4-FFF2-40B4-BE49-F238E27FC236}">
                <a16:creationId xmlns:a16="http://schemas.microsoft.com/office/drawing/2014/main" id="{30D3B871-7E5B-4AF3-8423-5B7B733BAEA0}"/>
              </a:ext>
            </a:extLst>
          </p:cNvPr>
          <p:cNvSpPr/>
          <p:nvPr/>
        </p:nvSpPr>
        <p:spPr>
          <a:xfrm>
            <a:off x="1453722" y="3922153"/>
            <a:ext cx="2425947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42">
            <a:extLst>
              <a:ext uri="{FF2B5EF4-FFF2-40B4-BE49-F238E27FC236}">
                <a16:creationId xmlns:a16="http://schemas.microsoft.com/office/drawing/2014/main" id="{1961AF8A-52E9-47E8-933A-E6E46E018FF0}"/>
              </a:ext>
            </a:extLst>
          </p:cNvPr>
          <p:cNvSpPr/>
          <p:nvPr/>
        </p:nvSpPr>
        <p:spPr>
          <a:xfrm>
            <a:off x="5427014" y="3952553"/>
            <a:ext cx="2345386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43">
            <a:extLst>
              <a:ext uri="{FF2B5EF4-FFF2-40B4-BE49-F238E27FC236}">
                <a16:creationId xmlns:a16="http://schemas.microsoft.com/office/drawing/2014/main" id="{E3995D32-5086-4C3A-8AD0-E2388B6E13E7}"/>
              </a:ext>
            </a:extLst>
          </p:cNvPr>
          <p:cNvSpPr/>
          <p:nvPr/>
        </p:nvSpPr>
        <p:spPr>
          <a:xfrm>
            <a:off x="5413445" y="3057000"/>
            <a:ext cx="2358956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44">
            <a:extLst>
              <a:ext uri="{FF2B5EF4-FFF2-40B4-BE49-F238E27FC236}">
                <a16:creationId xmlns:a16="http://schemas.microsoft.com/office/drawing/2014/main" id="{A771C255-4A2E-4B8E-ABD0-B9A593828599}"/>
              </a:ext>
            </a:extLst>
          </p:cNvPr>
          <p:cNvSpPr/>
          <p:nvPr/>
        </p:nvSpPr>
        <p:spPr>
          <a:xfrm>
            <a:off x="1464614" y="2982682"/>
            <a:ext cx="2519557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47">
            <a:extLst>
              <a:ext uri="{FF2B5EF4-FFF2-40B4-BE49-F238E27FC236}">
                <a16:creationId xmlns:a16="http://schemas.microsoft.com/office/drawing/2014/main" id="{51A7D3DD-15FF-4EE6-A29F-5C4D05ADEC09}"/>
              </a:ext>
            </a:extLst>
          </p:cNvPr>
          <p:cNvSpPr/>
          <p:nvPr/>
        </p:nvSpPr>
        <p:spPr>
          <a:xfrm>
            <a:off x="5475507" y="1694837"/>
            <a:ext cx="1918853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48">
            <a:extLst>
              <a:ext uri="{FF2B5EF4-FFF2-40B4-BE49-F238E27FC236}">
                <a16:creationId xmlns:a16="http://schemas.microsoft.com/office/drawing/2014/main" id="{539D4874-094B-4EEB-AC3D-F8AF751827BB}"/>
              </a:ext>
            </a:extLst>
          </p:cNvPr>
          <p:cNvSpPr/>
          <p:nvPr/>
        </p:nvSpPr>
        <p:spPr>
          <a:xfrm>
            <a:off x="7528558" y="1683820"/>
            <a:ext cx="1853546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74331A-2366-4CF8-80FE-BDA08BF544C4}"/>
              </a:ext>
            </a:extLst>
          </p:cNvPr>
          <p:cNvSpPr txBox="1"/>
          <p:nvPr/>
        </p:nvSpPr>
        <p:spPr>
          <a:xfrm>
            <a:off x="793256" y="896568"/>
            <a:ext cx="6434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 কোণের যোগফল কত সমকোণ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C1780C-EFC3-436D-A362-B1540EC47F50}"/>
              </a:ext>
            </a:extLst>
          </p:cNvPr>
          <p:cNvSpPr txBox="1"/>
          <p:nvPr/>
        </p:nvSpPr>
        <p:spPr>
          <a:xfrm>
            <a:off x="827308" y="2373082"/>
            <a:ext cx="5067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২। অংকিত ত্রিভুজটি কোন ধরনের ত্রিভুজ ?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EA4722-502A-4C06-A931-18B85BDD231D}"/>
              </a:ext>
            </a:extLst>
          </p:cNvPr>
          <p:cNvSpPr txBox="1"/>
          <p:nvPr/>
        </p:nvSpPr>
        <p:spPr>
          <a:xfrm>
            <a:off x="793256" y="4660947"/>
            <a:ext cx="600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৩। একটি ত্রিভুজের কতটি বাহু ও কোণ থাকে?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C2C250-3CD2-487E-9370-897DF6DE9635}"/>
              </a:ext>
            </a:extLst>
          </p:cNvPr>
          <p:cNvSpPr txBox="1"/>
          <p:nvPr/>
        </p:nvSpPr>
        <p:spPr>
          <a:xfrm>
            <a:off x="1306704" y="1742211"/>
            <a:ext cx="181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এক সমকোণ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BF7278-9635-4E8C-9DC7-1D2936BB0FC2}"/>
              </a:ext>
            </a:extLst>
          </p:cNvPr>
          <p:cNvSpPr txBox="1"/>
          <p:nvPr/>
        </p:nvSpPr>
        <p:spPr>
          <a:xfrm>
            <a:off x="5502132" y="1736571"/>
            <a:ext cx="189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 ) তিন সমকোণ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218234-42A7-4427-A215-7D77E6D5B88F}"/>
              </a:ext>
            </a:extLst>
          </p:cNvPr>
          <p:cNvSpPr txBox="1"/>
          <p:nvPr/>
        </p:nvSpPr>
        <p:spPr>
          <a:xfrm>
            <a:off x="7604758" y="1710445"/>
            <a:ext cx="1777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চার সমকোণ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CF6174-DE8F-4BB6-B481-8E08A03D4E21}"/>
              </a:ext>
            </a:extLst>
          </p:cNvPr>
          <p:cNvSpPr txBox="1"/>
          <p:nvPr/>
        </p:nvSpPr>
        <p:spPr>
          <a:xfrm>
            <a:off x="5894317" y="5325667"/>
            <a:ext cx="310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তিনটি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08DBBB-75F4-4D90-A7F2-CE779B844A79}"/>
              </a:ext>
            </a:extLst>
          </p:cNvPr>
          <p:cNvSpPr txBox="1"/>
          <p:nvPr/>
        </p:nvSpPr>
        <p:spPr>
          <a:xfrm>
            <a:off x="5968715" y="6123070"/>
            <a:ext cx="311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দুইটি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89FD219-CECD-4E29-A1AE-E1940A488343}"/>
              </a:ext>
            </a:extLst>
          </p:cNvPr>
          <p:cNvSpPr txBox="1"/>
          <p:nvPr/>
        </p:nvSpPr>
        <p:spPr>
          <a:xfrm>
            <a:off x="105047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98040B-6595-4475-9CCB-076C51D83060}"/>
              </a:ext>
            </a:extLst>
          </p:cNvPr>
          <p:cNvSpPr txBox="1"/>
          <p:nvPr/>
        </p:nvSpPr>
        <p:spPr>
          <a:xfrm>
            <a:off x="9514108" y="290648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FFD964-E3BF-4BB0-B839-93CCCD6AACF0}"/>
              </a:ext>
            </a:extLst>
          </p:cNvPr>
          <p:cNvSpPr txBox="1"/>
          <p:nvPr/>
        </p:nvSpPr>
        <p:spPr>
          <a:xfrm>
            <a:off x="95141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4CDE14-39C3-4C23-BD59-DDB062539D23}"/>
              </a:ext>
            </a:extLst>
          </p:cNvPr>
          <p:cNvSpPr txBox="1"/>
          <p:nvPr/>
        </p:nvSpPr>
        <p:spPr>
          <a:xfrm>
            <a:off x="10657108" y="283028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132ABA-B97B-446C-83DC-86D6BA379341}"/>
              </a:ext>
            </a:extLst>
          </p:cNvPr>
          <p:cNvSpPr txBox="1"/>
          <p:nvPr/>
        </p:nvSpPr>
        <p:spPr>
          <a:xfrm>
            <a:off x="9555339" y="5303464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531634-3B66-4234-99C7-F9B514C716BE}"/>
              </a:ext>
            </a:extLst>
          </p:cNvPr>
          <p:cNvSpPr txBox="1"/>
          <p:nvPr/>
        </p:nvSpPr>
        <p:spPr>
          <a:xfrm>
            <a:off x="10724963" y="520853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7" name="Rounded Rectangle 63">
            <a:extLst>
              <a:ext uri="{FF2B5EF4-FFF2-40B4-BE49-F238E27FC236}">
                <a16:creationId xmlns:a16="http://schemas.microsoft.com/office/drawing/2014/main" id="{52B3731B-DDD2-4472-A9B1-BAFFC09885AE}"/>
              </a:ext>
            </a:extLst>
          </p:cNvPr>
          <p:cNvSpPr/>
          <p:nvPr/>
        </p:nvSpPr>
        <p:spPr>
          <a:xfrm>
            <a:off x="3418108" y="1708691"/>
            <a:ext cx="173874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393646-9242-4652-9EB2-1D2047EC52A8}"/>
              </a:ext>
            </a:extLst>
          </p:cNvPr>
          <p:cNvSpPr txBox="1"/>
          <p:nvPr/>
        </p:nvSpPr>
        <p:spPr>
          <a:xfrm>
            <a:off x="3402867" y="1760020"/>
            <a:ext cx="178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দুই সমকোণ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173EBE-3FBF-48D6-92AD-C23467925F20}"/>
              </a:ext>
            </a:extLst>
          </p:cNvPr>
          <p:cNvSpPr txBox="1"/>
          <p:nvPr/>
        </p:nvSpPr>
        <p:spPr>
          <a:xfrm>
            <a:off x="1540814" y="3024246"/>
            <a:ext cx="2338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সূক্ষকোণী ত্রিভুজ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D24ACF-DCFB-4D7D-8580-85FE3C29FBA4}"/>
              </a:ext>
            </a:extLst>
          </p:cNvPr>
          <p:cNvSpPr txBox="1"/>
          <p:nvPr/>
        </p:nvSpPr>
        <p:spPr>
          <a:xfrm>
            <a:off x="5489645" y="3125023"/>
            <a:ext cx="228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সমকোণী ত্রিভুজ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F70DB9-F903-4618-9280-069DE438015C}"/>
              </a:ext>
            </a:extLst>
          </p:cNvPr>
          <p:cNvSpPr txBox="1"/>
          <p:nvPr/>
        </p:nvSpPr>
        <p:spPr>
          <a:xfrm>
            <a:off x="1453722" y="3984499"/>
            <a:ext cx="219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স্থূলকোণী ত্রিভুজ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B70F23-0A16-4BC1-B038-09A678FCA253}"/>
              </a:ext>
            </a:extLst>
          </p:cNvPr>
          <p:cNvSpPr txBox="1"/>
          <p:nvPr/>
        </p:nvSpPr>
        <p:spPr>
          <a:xfrm>
            <a:off x="5492366" y="4028753"/>
            <a:ext cx="1928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সমবাহু ত্রিভুজ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AA856D-7C36-4506-8EF3-41BDB4657F05}"/>
              </a:ext>
            </a:extLst>
          </p:cNvPr>
          <p:cNvSpPr txBox="1"/>
          <p:nvPr/>
        </p:nvSpPr>
        <p:spPr>
          <a:xfrm>
            <a:off x="1412499" y="5311370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তিনটি বাহু ও 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B3DC12-9769-4E7C-A58D-F0985FE2142A}"/>
              </a:ext>
            </a:extLst>
          </p:cNvPr>
          <p:cNvSpPr txBox="1"/>
          <p:nvPr/>
        </p:nvSpPr>
        <p:spPr>
          <a:xfrm>
            <a:off x="1412498" y="6132115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দুইটি বাহু ও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041D00C-431E-4F79-B45F-C1B5FB6DF908}"/>
              </a:ext>
            </a:extLst>
          </p:cNvPr>
          <p:cNvSpPr/>
          <p:nvPr/>
        </p:nvSpPr>
        <p:spPr>
          <a:xfrm>
            <a:off x="5210681" y="149310"/>
            <a:ext cx="2438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4107980-3A7A-4382-956A-73D70883B8EA}"/>
              </a:ext>
            </a:extLst>
          </p:cNvPr>
          <p:cNvSpPr txBox="1"/>
          <p:nvPr/>
        </p:nvSpPr>
        <p:spPr>
          <a:xfrm>
            <a:off x="5439281" y="-309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37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75C05B-6DA7-40E2-9EC8-3E09575C33C7}"/>
              </a:ext>
            </a:extLst>
          </p:cNvPr>
          <p:cNvSpPr txBox="1"/>
          <p:nvPr/>
        </p:nvSpPr>
        <p:spPr>
          <a:xfrm>
            <a:off x="7232073" y="748146"/>
            <a:ext cx="3564081" cy="11949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A4D9DB-B822-4830-A46F-FA7F18E8A3DA}"/>
              </a:ext>
            </a:extLst>
          </p:cNvPr>
          <p:cNvSpPr txBox="1"/>
          <p:nvPr/>
        </p:nvSpPr>
        <p:spPr>
          <a:xfrm>
            <a:off x="491490" y="4284860"/>
            <a:ext cx="11251871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একটি ত্রিভুজের দুইটি কোণ যথাক্রমে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৮০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ও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BD" sz="5400" dirty="0">
                <a:latin typeface="Times New Roman" panose="02020603050405020304" pitchFamily="18" charset="0"/>
                <a:cs typeface="NikoshBAN" panose="02000000000000000000" pitchFamily="2" charset="0"/>
              </a:rPr>
              <a:t>⁰ এবং এদের একটির বিপরীত বাহু ৫ সে.মি. দেওয়া আছে। অঙ্কনের বিবরণ সহ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ত্রিভুজটি অংকন করবে।   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6C86BB-1956-4A81-BD9D-B23FE7DA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" y="342900"/>
            <a:ext cx="42481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39E3F7F-6D22-41E2-9DA0-96C1532C0F11}"/>
              </a:ext>
            </a:extLst>
          </p:cNvPr>
          <p:cNvSpPr/>
          <p:nvPr/>
        </p:nvSpPr>
        <p:spPr>
          <a:xfrm>
            <a:off x="920582" y="3442860"/>
            <a:ext cx="50512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3200" b="1" dirty="0">
              <a:ln w="9525">
                <a:noFill/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নোয়াগাঁও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নবীনগর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ব্রাহ্মণবাড়িয়া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০১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৯৯০৯৬৬১৪৮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E-mail : farukchowdhury661@yahoo.com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56209" y="3227416"/>
            <a:ext cx="50277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৭ম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(সম্পাদ্য-৪)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     : ১৩/১০/২০২০ খ্রিঃ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3" t="11087" r="26111" b="8912"/>
          <a:stretch/>
        </p:blipFill>
        <p:spPr>
          <a:xfrm>
            <a:off x="7224888" y="447599"/>
            <a:ext cx="2111023" cy="26497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510" y="587795"/>
            <a:ext cx="2509545" cy="250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8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7245" y="2743200"/>
            <a:ext cx="6629400" cy="32893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01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190500" h="127000"/>
            </a:sp3d>
          </a:bodyPr>
          <a:lstStyle/>
          <a:p>
            <a:r>
              <a:rPr lang="bn-BD" b="1" dirty="0">
                <a:ln w="12700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12698E-6 L 0.00321 -0.3521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DFAEA204-478C-404D-B323-8EA298C33804}"/>
              </a:ext>
            </a:extLst>
          </p:cNvPr>
          <p:cNvSpPr txBox="1"/>
          <p:nvPr/>
        </p:nvSpPr>
        <p:spPr>
          <a:xfrm>
            <a:off x="4350485" y="420516"/>
            <a:ext cx="4134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319187" y="1692846"/>
            <a:ext cx="3760813" cy="3350065"/>
          </a:xfrm>
          <a:prstGeom prst="triangle">
            <a:avLst>
              <a:gd name="adj" fmla="val 4802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093" y="1525306"/>
            <a:ext cx="4248151" cy="3685143"/>
          </a:xfrm>
          <a:prstGeom prst="rect">
            <a:avLst/>
          </a:prstGeom>
        </p:spPr>
      </p:pic>
      <p:sp>
        <p:nvSpPr>
          <p:cNvPr id="14" name="Isosceles Triangle 13"/>
          <p:cNvSpPr/>
          <p:nvPr/>
        </p:nvSpPr>
        <p:spPr>
          <a:xfrm>
            <a:off x="6039557" y="1621886"/>
            <a:ext cx="3973688" cy="3503270"/>
          </a:xfrm>
          <a:prstGeom prst="triangle">
            <a:avLst>
              <a:gd name="adj" fmla="val 50440"/>
            </a:avLst>
          </a:prstGeom>
          <a:noFill/>
          <a:ln w="1905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1257095" y="1760574"/>
            <a:ext cx="3760813" cy="3350065"/>
          </a:xfrm>
          <a:prstGeom prst="triangle">
            <a:avLst>
              <a:gd name="adj" fmla="val 48020"/>
            </a:avLst>
          </a:prstGeom>
          <a:noFill/>
          <a:ln w="1905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AEA204-478C-404D-B323-8EA298C33804}"/>
              </a:ext>
            </a:extLst>
          </p:cNvPr>
          <p:cNvSpPr txBox="1"/>
          <p:nvPr/>
        </p:nvSpPr>
        <p:spPr>
          <a:xfrm>
            <a:off x="3750655" y="5689600"/>
            <a:ext cx="4282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 আকৃতির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AEA204-478C-404D-B323-8EA298C33804}"/>
              </a:ext>
            </a:extLst>
          </p:cNvPr>
          <p:cNvSpPr txBox="1"/>
          <p:nvPr/>
        </p:nvSpPr>
        <p:spPr>
          <a:xfrm>
            <a:off x="3750655" y="5686193"/>
            <a:ext cx="4282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আকৃতির।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5" grpId="0" animBg="1"/>
      <p:bldP spid="14" grpId="0" animBg="1"/>
      <p:bldP spid="17" grpId="0" animBg="1"/>
      <p:bldP spid="18" grpId="0"/>
      <p:bldP spid="18" grpId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2844" y="2762005"/>
            <a:ext cx="7044267" cy="1776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 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সম্পাদ্য-৪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90441" y="4664597"/>
            <a:ext cx="6956670" cy="347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4714" y="2489016"/>
            <a:ext cx="9312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প্রদত্ত উপাত্ত ব্যবহার করে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777EF3-F3C9-4C41-B999-9A148A2FDC1D}"/>
              </a:ext>
            </a:extLst>
          </p:cNvPr>
          <p:cNvSpPr txBox="1"/>
          <p:nvPr/>
        </p:nvSpPr>
        <p:spPr>
          <a:xfrm>
            <a:off x="307267" y="1550296"/>
            <a:ext cx="465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0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450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4292133" y="77286"/>
            <a:ext cx="329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জের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2796682" y="5050632"/>
                <a:ext cx="73816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⸫∆ABC এর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যথাক্রমে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AB,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 ও</a:t>
                </a:r>
                <a:r>
                  <a:rPr lang="en-US" sz="3200" dirty="0"/>
                  <a:t>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AC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682" y="5050632"/>
                <a:ext cx="7381639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2147" t="-18947" r="-83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6340034" y="968720"/>
            <a:ext cx="64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4733457" y="4361586"/>
            <a:ext cx="53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8465660" y="4313686"/>
            <a:ext cx="38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53143" y="4304755"/>
            <a:ext cx="3182587" cy="89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53143" y="3683714"/>
            <a:ext cx="3265714" cy="117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1231" y="2946952"/>
            <a:ext cx="3297626" cy="417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1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37123 0.005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96296E-6 L 0.43477 -0.1083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32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0.30469 -0.0055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3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3929910" y="129257"/>
            <a:ext cx="3894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জের কোণ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1569793" y="5998096"/>
                <a:ext cx="86887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⸫∆ABC এর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 কোণ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যথাক্রমে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A,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 ও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 ।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793" y="5998096"/>
                <a:ext cx="8688766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2175" t="-19811" r="-421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5552729" y="2333388"/>
            <a:ext cx="648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3576829" y="5331555"/>
            <a:ext cx="536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7731607" y="5316322"/>
            <a:ext cx="38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3C0CD29-B0C0-480E-9A74-9B9A34075582}"/>
              </a:ext>
            </a:extLst>
          </p:cNvPr>
          <p:cNvGrpSpPr/>
          <p:nvPr/>
        </p:nvGrpSpPr>
        <p:grpSpPr>
          <a:xfrm>
            <a:off x="3988305" y="2813782"/>
            <a:ext cx="3743302" cy="2721508"/>
            <a:chOff x="4630395" y="1821345"/>
            <a:chExt cx="2012673" cy="159522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40B492E-7E5F-488E-8241-B0B6B65EA7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30395" y="1821345"/>
              <a:ext cx="944218" cy="15952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6263149-4062-43B6-826E-29B6A155242E}"/>
                </a:ext>
              </a:extLst>
            </p:cNvPr>
            <p:cNvCxnSpPr>
              <a:cxnSpLocks/>
            </p:cNvCxnSpPr>
            <p:nvPr/>
          </p:nvCxnSpPr>
          <p:spPr>
            <a:xfrm>
              <a:off x="5574613" y="1821345"/>
              <a:ext cx="1068455" cy="15952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F79CA36-CFAC-4D4E-AE2A-56642408E0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30395" y="3416574"/>
              <a:ext cx="201267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26345" y="4359929"/>
            <a:ext cx="1576770" cy="1175361"/>
            <a:chOff x="3958225" y="3915733"/>
            <a:chExt cx="1576770" cy="117536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958225" y="5091094"/>
              <a:ext cx="157677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975777" y="3915733"/>
              <a:ext cx="745708" cy="11585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0060775" y="4390615"/>
            <a:ext cx="1576770" cy="1144675"/>
            <a:chOff x="6168718" y="3937308"/>
            <a:chExt cx="1576770" cy="1144675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6168718" y="5081983"/>
              <a:ext cx="157677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6879948" y="3937308"/>
              <a:ext cx="847988" cy="11278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955405" y="922548"/>
            <a:ext cx="1652690" cy="1231243"/>
            <a:chOff x="4971150" y="2361548"/>
            <a:chExt cx="1652690" cy="123124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736843" y="2361548"/>
              <a:ext cx="886997" cy="12312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971150" y="2385194"/>
              <a:ext cx="760017" cy="120759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771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6 L 0.26758 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-0.32148 -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8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44444E-6 L 0.00312 0.2738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22F8AB3-DD7D-4AB0-AAF8-B861369BC455}"/>
              </a:ext>
            </a:extLst>
          </p:cNvPr>
          <p:cNvSpPr/>
          <p:nvPr/>
        </p:nvSpPr>
        <p:spPr>
          <a:xfrm>
            <a:off x="10012017" y="208254"/>
            <a:ext cx="1771273" cy="1225691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8109E0-6906-4007-82F1-A210310FDC8F}"/>
              </a:ext>
            </a:extLst>
          </p:cNvPr>
          <p:cNvSpPr/>
          <p:nvPr/>
        </p:nvSpPr>
        <p:spPr>
          <a:xfrm>
            <a:off x="925690" y="4051861"/>
            <a:ext cx="10453510" cy="2088094"/>
          </a:xfrm>
          <a:prstGeom prst="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317500" h="5715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D8C528-E3EE-401B-827F-79A473B9DF35}"/>
              </a:ext>
            </a:extLst>
          </p:cNvPr>
          <p:cNvSpPr txBox="1"/>
          <p:nvPr/>
        </p:nvSpPr>
        <p:spPr>
          <a:xfrm>
            <a:off x="1439334" y="4741965"/>
            <a:ext cx="9426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  <a:sym typeface="Wingdings 2"/>
              </a:rPr>
              <a:t>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ত্রি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অংকন করে এর বাহু এবং কোণগুলো চিহ্নিত কর।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: Rounded Corners 1">
            <a:extLst>
              <a:ext uri="{FF2B5EF4-FFF2-40B4-BE49-F238E27FC236}">
                <a16:creationId xmlns:a16="http://schemas.microsoft.com/office/drawing/2014/main" id="{FA5E0226-766E-486F-99E8-FB464A4C8CFB}"/>
              </a:ext>
            </a:extLst>
          </p:cNvPr>
          <p:cNvSpPr/>
          <p:nvPr/>
        </p:nvSpPr>
        <p:spPr>
          <a:xfrm>
            <a:off x="381000" y="595213"/>
            <a:ext cx="2362200" cy="700187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1978677_66833.jpg">
            <a:extLst>
              <a:ext uri="{FF2B5EF4-FFF2-40B4-BE49-F238E27FC236}">
                <a16:creationId xmlns:a16="http://schemas.microsoft.com/office/drawing/2014/main" id="{5362944F-F9CF-4184-AD28-157594F49A83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99768" y="346163"/>
            <a:ext cx="2838885" cy="2302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C38817-398F-419B-A128-253B31D7F892}"/>
              </a:ext>
            </a:extLst>
          </p:cNvPr>
          <p:cNvSpPr txBox="1"/>
          <p:nvPr/>
        </p:nvSpPr>
        <p:spPr>
          <a:xfrm>
            <a:off x="685800" y="675500"/>
            <a:ext cx="16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n w="19050">
                  <a:noFill/>
                </a:ln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b="1" dirty="0">
              <a:ln w="1905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2A4ADA-89D3-41B1-92AF-70AE50CD3B1A}"/>
              </a:ext>
            </a:extLst>
          </p:cNvPr>
          <p:cNvSpPr txBox="1"/>
          <p:nvPr/>
        </p:nvSpPr>
        <p:spPr>
          <a:xfrm>
            <a:off x="10012018" y="208254"/>
            <a:ext cx="1676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৫ মিনিট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4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25" y="2399089"/>
            <a:ext cx="11692986" cy="146372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কোন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দুইটি কোণ এবং এদের একটির বিপরীত বাহু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0" y="2777924"/>
            <a:ext cx="590309" cy="68290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11601691" y="2777924"/>
            <a:ext cx="590309" cy="68290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511</Words>
  <Application>Microsoft Office PowerPoint</Application>
  <PresentationFormat>Widescreen</PresentationFormat>
  <Paragraphs>112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 Paroi</dc:creator>
  <cp:lastModifiedBy>Faruk</cp:lastModifiedBy>
  <cp:revision>236</cp:revision>
  <dcterms:created xsi:type="dcterms:W3CDTF">2019-11-18T13:53:55Z</dcterms:created>
  <dcterms:modified xsi:type="dcterms:W3CDTF">2020-10-22T17:23:54Z</dcterms:modified>
</cp:coreProperties>
</file>