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7"/>
  </p:notesMasterIdLst>
  <p:sldIdLst>
    <p:sldId id="256" r:id="rId2"/>
    <p:sldId id="257" r:id="rId3"/>
    <p:sldId id="259" r:id="rId4"/>
    <p:sldId id="276" r:id="rId5"/>
    <p:sldId id="261" r:id="rId6"/>
    <p:sldId id="262" r:id="rId7"/>
    <p:sldId id="264" r:id="rId8"/>
    <p:sldId id="271" r:id="rId9"/>
    <p:sldId id="272" r:id="rId10"/>
    <p:sldId id="265" r:id="rId11"/>
    <p:sldId id="273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62" autoAdjust="0"/>
  </p:normalViewPr>
  <p:slideViewPr>
    <p:cSldViewPr snapToGrid="0">
      <p:cViewPr varScale="1">
        <p:scale>
          <a:sx n="65" d="100"/>
          <a:sy n="65" d="100"/>
        </p:scale>
        <p:origin x="-67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102A6-C82D-4BB7-B6B9-2E23AA57637D}" type="datetimeFigureOut">
              <a:rPr lang="en-AU" smtClean="0"/>
              <a:pPr/>
              <a:t>23/10/2020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F1520-BBA9-486E-8258-7A52FE2FE9AE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71154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F1520-BBA9-486E-8258-7A52FE2FE9AE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784134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6347A-E32E-440A-B21B-D84D8F7657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7753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F1520-BBA9-486E-8258-7A52FE2FE9AE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8B03-7FCF-44C5-BEF3-11318CC3CA4B}" type="datetimeFigureOut">
              <a:rPr lang="en-AU" smtClean="0"/>
              <a:pPr/>
              <a:t>23/10/2020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E7DC-16DE-4EE8-A7DF-B42B4E3AA59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22959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8B03-7FCF-44C5-BEF3-11318CC3CA4B}" type="datetimeFigureOut">
              <a:rPr lang="en-AU" smtClean="0"/>
              <a:pPr/>
              <a:t>23/10/2020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E7DC-16DE-4EE8-A7DF-B42B4E3AA59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494914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8B03-7FCF-44C5-BEF3-11318CC3CA4B}" type="datetimeFigureOut">
              <a:rPr lang="en-AU" smtClean="0"/>
              <a:pPr/>
              <a:t>23/10/2020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E7DC-16DE-4EE8-A7DF-B42B4E3AA59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4265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8B03-7FCF-44C5-BEF3-11318CC3CA4B}" type="datetimeFigureOut">
              <a:rPr lang="en-AU" smtClean="0"/>
              <a:pPr/>
              <a:t>23/10/2020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E7DC-16DE-4EE8-A7DF-B42B4E3AA59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925718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8B03-7FCF-44C5-BEF3-11318CC3CA4B}" type="datetimeFigureOut">
              <a:rPr lang="en-AU" smtClean="0"/>
              <a:pPr/>
              <a:t>23/10/2020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E7DC-16DE-4EE8-A7DF-B42B4E3AA59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761200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8B03-7FCF-44C5-BEF3-11318CC3CA4B}" type="datetimeFigureOut">
              <a:rPr lang="en-AU" smtClean="0"/>
              <a:pPr/>
              <a:t>23/10/2020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E7DC-16DE-4EE8-A7DF-B42B4E3AA59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701781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8B03-7FCF-44C5-BEF3-11318CC3CA4B}" type="datetimeFigureOut">
              <a:rPr lang="en-AU" smtClean="0"/>
              <a:pPr/>
              <a:t>23/10/2020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E7DC-16DE-4EE8-A7DF-B42B4E3AA59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76616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8B03-7FCF-44C5-BEF3-11318CC3CA4B}" type="datetimeFigureOut">
              <a:rPr lang="en-AU" smtClean="0"/>
              <a:pPr/>
              <a:t>23/10/2020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E7DC-16DE-4EE8-A7DF-B42B4E3AA59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22220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8B03-7FCF-44C5-BEF3-11318CC3CA4B}" type="datetimeFigureOut">
              <a:rPr lang="en-AU" smtClean="0"/>
              <a:pPr/>
              <a:t>23/10/2020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E7DC-16DE-4EE8-A7DF-B42B4E3AA59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7137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8B03-7FCF-44C5-BEF3-11318CC3CA4B}" type="datetimeFigureOut">
              <a:rPr lang="en-AU" smtClean="0"/>
              <a:pPr/>
              <a:t>23/10/2020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E7DC-16DE-4EE8-A7DF-B42B4E3AA59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1253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8B03-7FCF-44C5-BEF3-11318CC3CA4B}" type="datetimeFigureOut">
              <a:rPr lang="en-AU" smtClean="0"/>
              <a:pPr/>
              <a:t>23/10/2020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E7DC-16DE-4EE8-A7DF-B42B4E3AA59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24347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8B03-7FCF-44C5-BEF3-11318CC3CA4B}" type="datetimeFigureOut">
              <a:rPr lang="en-AU" smtClean="0"/>
              <a:pPr/>
              <a:t>23/10/2020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E7DC-16DE-4EE8-A7DF-B42B4E3AA59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83626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8B03-7FCF-44C5-BEF3-11318CC3CA4B}" type="datetimeFigureOut">
              <a:rPr lang="en-AU" smtClean="0"/>
              <a:pPr/>
              <a:t>23/10/2020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E7DC-16DE-4EE8-A7DF-B42B4E3AA59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79864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8B03-7FCF-44C5-BEF3-11318CC3CA4B}" type="datetimeFigureOut">
              <a:rPr lang="en-AU" smtClean="0"/>
              <a:pPr/>
              <a:t>23/10/2020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E7DC-16DE-4EE8-A7DF-B42B4E3AA59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79582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8B03-7FCF-44C5-BEF3-11318CC3CA4B}" type="datetimeFigureOut">
              <a:rPr lang="en-AU" smtClean="0"/>
              <a:pPr/>
              <a:t>23/10/2020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E7DC-16DE-4EE8-A7DF-B42B4E3AA59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84972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8B03-7FCF-44C5-BEF3-11318CC3CA4B}" type="datetimeFigureOut">
              <a:rPr lang="en-AU" smtClean="0"/>
              <a:pPr/>
              <a:t>23/10/2020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4E7DC-16DE-4EE8-A7DF-B42B4E3AA59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68909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D8B03-7FCF-44C5-BEF3-11318CC3CA4B}" type="datetimeFigureOut">
              <a:rPr lang="en-AU" smtClean="0"/>
              <a:pPr/>
              <a:t>23/10/2020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44E7DC-16DE-4EE8-A7DF-B42B4E3AA59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247203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19" y="0"/>
            <a:ext cx="11632592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25415" y="633046"/>
            <a:ext cx="491364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rgbClr val="FFFF00"/>
                </a:solidFill>
              </a:rPr>
              <a:t>স্বাগতম</a:t>
            </a:r>
            <a:endParaRPr lang="en-US" sz="1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675154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470597" y="1626157"/>
            <a:ext cx="6811108" cy="19108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ট্রি টপলোজি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972" y="1495529"/>
            <a:ext cx="3134092" cy="1741955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110154" y="221064"/>
            <a:ext cx="4411226" cy="934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/>
              <a:t>চিত্রটি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লক্ষ</a:t>
            </a:r>
            <a:r>
              <a:rPr lang="en-US" sz="2800" dirty="0" smtClean="0"/>
              <a:t> </a:t>
            </a:r>
            <a:r>
              <a:rPr lang="en-US" sz="2800" dirty="0" err="1" smtClean="0"/>
              <a:t>কর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055077" y="4240404"/>
            <a:ext cx="105909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টপলোজিকে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গাছের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মতো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দেখায়।এই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টপলোজিতে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অনেকগুলো</a:t>
            </a:r>
            <a:r>
              <a:rPr lang="en-US" sz="3600" dirty="0" smtClean="0"/>
              <a:t> </a:t>
            </a:r>
            <a:r>
              <a:rPr lang="en-US" sz="3600" dirty="0" err="1" smtClean="0"/>
              <a:t>স্টার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টপলোজিকে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একত্র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। 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32256593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550984" y="1543168"/>
            <a:ext cx="5638800" cy="14184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স্টার</a:t>
            </a:r>
            <a:r>
              <a:rPr lang="en-AU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টপলোজি</a:t>
            </a:r>
            <a:endParaRPr lang="en-AU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414" y="1212058"/>
            <a:ext cx="3295650" cy="241900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13916" y="0"/>
            <a:ext cx="5858189" cy="11153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/>
              <a:t>আর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চিত্র</a:t>
            </a:r>
            <a:r>
              <a:rPr lang="en-US" sz="2800" dirty="0" smtClean="0"/>
              <a:t> </a:t>
            </a:r>
            <a:r>
              <a:rPr lang="en-US" sz="2800" dirty="0" err="1" smtClean="0"/>
              <a:t>লক্ষ</a:t>
            </a:r>
            <a:r>
              <a:rPr lang="en-US" sz="2800" dirty="0" smtClean="0"/>
              <a:t> </a:t>
            </a:r>
            <a:r>
              <a:rPr lang="en-US" sz="2800" dirty="0" err="1" smtClean="0"/>
              <a:t>কর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773723" y="3928905"/>
            <a:ext cx="9756950" cy="2210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কোনো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নেটওয়ার্কের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সবগুলো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কম্পিউটার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যদি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একটা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কেন্দ্রীয়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হাব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বা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সুইচের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সাথে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যুক্ত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থাকে,তাহলে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সেটিকে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বলে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স্টার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টপলোজি</a:t>
            </a:r>
            <a:r>
              <a:rPr lang="en-US" sz="2400" dirty="0" smtClean="0">
                <a:solidFill>
                  <a:schemeClr val="bg1"/>
                </a:solidFill>
              </a:rPr>
              <a:t>।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4818" y="1195753"/>
            <a:ext cx="5914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০১।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চিত্রে এটি কোন ধরনের টপলোজি?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253236" y="607925"/>
            <a:ext cx="3341076" cy="22156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091" y="768699"/>
            <a:ext cx="1735015" cy="17350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8166" y="3210562"/>
            <a:ext cx="5655468" cy="1246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০২।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চিত্রে এটি কি বাস টপলোজি?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194" y="3116639"/>
            <a:ext cx="1378927" cy="1336592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577780" y="4933854"/>
            <a:ext cx="6151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০৩।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চিত্রে এটি কোন ধরনের টপলোজি?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576" y="4987289"/>
            <a:ext cx="1969476" cy="1272833"/>
          </a:xfrm>
          <a:prstGeom prst="rect">
            <a:avLst/>
          </a:prstGeom>
          <a:ln w="38100">
            <a:solidFill>
              <a:srgbClr val="92D050"/>
            </a:solidFill>
            <a:prstDash val="sysDot"/>
          </a:ln>
        </p:spPr>
      </p:pic>
      <p:sp>
        <p:nvSpPr>
          <p:cNvPr id="12" name="Oval 11"/>
          <p:cNvSpPr/>
          <p:nvPr/>
        </p:nvSpPr>
        <p:spPr>
          <a:xfrm>
            <a:off x="2401555" y="120580"/>
            <a:ext cx="3707843" cy="7234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/>
              <a:t>একক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83818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5415" y="1892027"/>
            <a:ext cx="852267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০১-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স্টার টপলোজি সম্পর্কে ব্যাখ্যা কর।</a:t>
            </a:r>
          </a:p>
          <a:p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০২-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মেশ টপলোজি কিভাবে  কাজ করে।</a:t>
            </a:r>
          </a:p>
          <a:p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০৩-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রিং টপলোজি কি?</a:t>
            </a:r>
            <a:endParaRPr lang="en-AU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2843684" y="160774"/>
            <a:ext cx="5275384" cy="111536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দলীয়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endParaRPr 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332302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9877" y="527538"/>
            <a:ext cx="6541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কাজ-</a:t>
            </a:r>
            <a:endParaRPr lang="en-AU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7846" y="2133600"/>
            <a:ext cx="8276492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 টপলোজি বিভিন্ন ধাপগুলো আলোচনা করবে।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স্টার ও রিং টপলোজির পার্থক্য লিখ।</a:t>
            </a:r>
          </a:p>
          <a:p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984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2892" y="304800"/>
            <a:ext cx="43727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AU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212" y="2767012"/>
            <a:ext cx="4744360" cy="18167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0812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9939" y="984739"/>
            <a:ext cx="6787661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2073" y="2114259"/>
            <a:ext cx="6893169" cy="20621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সেলিনা</a:t>
            </a:r>
            <a:r>
              <a:rPr lang="en-AU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AU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আক্তার</a:t>
            </a:r>
            <a:r>
              <a:rPr lang="en-AU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ভূঁঞা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পরশুরাম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পাইলট হাই স্কুল।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পরশুরাম-ফেনী</a:t>
            </a:r>
          </a:p>
        </p:txBody>
      </p:sp>
    </p:spTree>
    <p:extLst>
      <p:ext uri="{BB962C8B-B14F-4D97-AF65-F5344CB8AC3E}">
        <p14:creationId xmlns="" xmlns:p14="http://schemas.microsoft.com/office/powerpoint/2010/main" val="121815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5874" y="422030"/>
            <a:ext cx="8206154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-</a:t>
            </a:r>
            <a:endParaRPr lang="en-AU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2450" y="2224034"/>
            <a:ext cx="6509811" cy="24929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শ্রেণি–৮ ম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Z_¨ I 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cÖhyw³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 -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পাঠঃ৯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images (4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2019" y="1500763"/>
            <a:ext cx="3346450" cy="3695700"/>
          </a:xfrm>
          <a:prstGeom prst="rect">
            <a:avLst/>
          </a:prstGeom>
        </p:spPr>
      </p:pic>
      <p:pic>
        <p:nvPicPr>
          <p:cNvPr id="7" name="Picture 6" descr="images (4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1874" y="1500763"/>
            <a:ext cx="3346450" cy="3695700"/>
          </a:xfrm>
          <a:prstGeom prst="rect">
            <a:avLst/>
          </a:prstGeom>
        </p:spPr>
      </p:pic>
      <p:pic>
        <p:nvPicPr>
          <p:cNvPr id="8" name="Picture 7" descr="images (4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1874" y="1470618"/>
            <a:ext cx="3346450" cy="36957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5844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32545" y="496671"/>
            <a:ext cx="7075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n>
                  <a:solidFill>
                    <a:srgbClr val="00B0F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4800" b="1" dirty="0" smtClean="0">
                <a:ln>
                  <a:solidFill>
                    <a:srgbClr val="00B0F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>
                  <a:solidFill>
                    <a:srgbClr val="00B0F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4800" b="1" dirty="0" smtClean="0">
                <a:ln>
                  <a:solidFill>
                    <a:srgbClr val="00B0F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n>
                <a:solidFill>
                  <a:srgbClr val="00B0F0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2648" y="4591931"/>
            <a:ext cx="763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পাচ্ছি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1827" y="4479890"/>
            <a:ext cx="75177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pc="-15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অনেকগুলো</a:t>
            </a:r>
            <a:r>
              <a:rPr lang="en-US" sz="4000" b="1" spc="-15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-15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b="1" spc="-15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-15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4000" b="1" spc="-15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-15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b="1" spc="-15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b="1" spc="-15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6667" y="4693514"/>
            <a:ext cx="11345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b="1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বৈশিষ্ট্যগুলো</a:t>
            </a:r>
            <a:r>
              <a:rPr lang="en-US" sz="3200" b="1" spc="-15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200" b="1" spc="-15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b="1" spc="-15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-15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3200" b="1" spc="-15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 </a:t>
            </a:r>
            <a:endParaRPr lang="en-US" sz="3200" b="1" spc="-15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0388" y="4715714"/>
            <a:ext cx="7749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pc="-150" dirty="0" err="1" smtClean="0">
                <a:ln>
                  <a:solidFill>
                    <a:srgbClr val="002060"/>
                  </a:solidFill>
                </a:ln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b="1" spc="-150" dirty="0" smtClean="0">
                <a:ln>
                  <a:solidFill>
                    <a:srgbClr val="002060"/>
                  </a:solidFill>
                </a:ln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-150" dirty="0" err="1" smtClean="0">
                <a:ln>
                  <a:solidFill>
                    <a:srgbClr val="002060"/>
                  </a:solidFill>
                </a:ln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000" b="1" spc="-150" dirty="0" smtClean="0">
                <a:ln>
                  <a:solidFill>
                    <a:srgbClr val="002060"/>
                  </a:solidFill>
                </a:ln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-150" dirty="0" err="1" smtClean="0">
                <a:ln>
                  <a:solidFill>
                    <a:srgbClr val="002060"/>
                  </a:solidFill>
                </a:ln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টপলোজিতে</a:t>
            </a:r>
            <a:r>
              <a:rPr lang="en-US" sz="4000" b="1" spc="-150" dirty="0" smtClean="0">
                <a:ln>
                  <a:solidFill>
                    <a:srgbClr val="002060"/>
                  </a:solidFill>
                </a:ln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b="1" spc="-150" dirty="0">
              <a:ln>
                <a:solidFill>
                  <a:srgbClr val="002060"/>
                </a:solidFill>
              </a:ln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ilias.web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8036" y="2062879"/>
            <a:ext cx="3740150" cy="2089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4132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/>
      <p:bldP spid="11" grpId="1"/>
      <p:bldP spid="19" grpId="0"/>
      <p:bldP spid="19" grpId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538" y="363415"/>
            <a:ext cx="7233139" cy="1289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35534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AU" sz="6600" b="1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741" y="2471314"/>
            <a:ext cx="6353908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7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AU" sz="72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735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7464" y="561032"/>
            <a:ext cx="6822831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AU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3433" y="1835498"/>
            <a:ext cx="9976337" cy="37856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 টপোলজি সম্পর্কে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পারবো।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টপলজির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বর্নণা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টপলজির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বর্নণা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531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681613" y="1614436"/>
            <a:ext cx="5498123" cy="10433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 টপোলজি</a:t>
            </a:r>
            <a:endParaRPr lang="en-AU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901" y="1584291"/>
            <a:ext cx="3162300" cy="1447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86189" y="3255666"/>
            <a:ext cx="96464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টপলজিতে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একটা</a:t>
            </a:r>
            <a:r>
              <a:rPr lang="en-US" sz="3600" dirty="0" smtClean="0"/>
              <a:t> </a:t>
            </a:r>
            <a:r>
              <a:rPr lang="en-US" sz="3600" dirty="0" err="1" smtClean="0"/>
              <a:t>মূল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ব্যাকবোন</a:t>
            </a:r>
            <a:r>
              <a:rPr lang="en-US" sz="3600" dirty="0" smtClean="0"/>
              <a:t> 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মূল</a:t>
            </a:r>
            <a:r>
              <a:rPr lang="en-US" sz="3600" dirty="0" smtClean="0"/>
              <a:t> </a:t>
            </a:r>
            <a:r>
              <a:rPr lang="en-US" sz="3600" dirty="0" err="1" smtClean="0"/>
              <a:t>লাইনের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সাথে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সবগুলো</a:t>
            </a:r>
            <a:r>
              <a:rPr lang="en-US" sz="3600" dirty="0" smtClean="0"/>
              <a:t> </a:t>
            </a:r>
            <a:r>
              <a:rPr lang="en-US" sz="3600" dirty="0" err="1" smtClean="0"/>
              <a:t>কম্পিউটার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জুড়ে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দেওয়া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।</a:t>
            </a:r>
            <a:endParaRPr lang="en-US" sz="3600" dirty="0"/>
          </a:p>
        </p:txBody>
      </p:sp>
      <p:sp>
        <p:nvSpPr>
          <p:cNvPr id="14" name="Oval 13"/>
          <p:cNvSpPr/>
          <p:nvPr/>
        </p:nvSpPr>
        <p:spPr>
          <a:xfrm>
            <a:off x="1999622" y="221064"/>
            <a:ext cx="4411226" cy="934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/>
              <a:t>চিত্রটি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লক্ষ</a:t>
            </a:r>
            <a:r>
              <a:rPr lang="en-US" sz="2800" dirty="0" smtClean="0"/>
              <a:t> </a:t>
            </a:r>
            <a:r>
              <a:rPr lang="en-US" sz="2800" dirty="0" err="1" smtClean="0"/>
              <a:t>কর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61235932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671565" y="1366576"/>
            <a:ext cx="5146431" cy="11254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রিং টপলোজি</a:t>
            </a:r>
            <a:endParaRPr lang="en-AU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234" y="1175470"/>
            <a:ext cx="1711569" cy="1781588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110154" y="221064"/>
            <a:ext cx="4411226" cy="934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/>
              <a:t>চিত্রটি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লক্ষ</a:t>
            </a:r>
            <a:r>
              <a:rPr lang="en-US" sz="2800" dirty="0" smtClean="0"/>
              <a:t> </a:t>
            </a:r>
            <a:r>
              <a:rPr lang="en-US" sz="2800" dirty="0" err="1" smtClean="0"/>
              <a:t>কর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35912" y="4009292"/>
            <a:ext cx="108220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এই</a:t>
            </a:r>
            <a:r>
              <a:rPr lang="en-US" sz="4000" dirty="0" smtClean="0"/>
              <a:t> </a:t>
            </a:r>
            <a:r>
              <a:rPr lang="en-US" sz="4000" dirty="0" err="1" smtClean="0"/>
              <a:t>টপলজিতে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প্রত্যকটা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কম্পিউটার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অন্য</a:t>
            </a:r>
            <a:r>
              <a:rPr lang="en-US" sz="4000" dirty="0" smtClean="0"/>
              <a:t>  </a:t>
            </a:r>
            <a:r>
              <a:rPr lang="en-US" sz="4000" dirty="0" err="1" smtClean="0"/>
              <a:t>দুটো</a:t>
            </a:r>
            <a:r>
              <a:rPr lang="en-US" sz="4000" dirty="0" smtClean="0"/>
              <a:t> </a:t>
            </a:r>
            <a:r>
              <a:rPr lang="en-US" sz="4000" dirty="0" err="1" smtClean="0"/>
              <a:t>কম্পিউটারের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সাথে</a:t>
            </a:r>
            <a:r>
              <a:rPr lang="en-US" sz="4000" dirty="0" smtClean="0"/>
              <a:t> </a:t>
            </a:r>
            <a:r>
              <a:rPr lang="en-US" sz="4000" dirty="0" err="1" smtClean="0"/>
              <a:t>যুক্ত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থাকে</a:t>
            </a:r>
            <a:r>
              <a:rPr lang="en-US" sz="4000" dirty="0" smtClean="0"/>
              <a:t>।  </a:t>
            </a:r>
            <a:endParaRPr lang="en-US" sz="40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023" y="1231065"/>
            <a:ext cx="1896275" cy="1896275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>
            <a:off x="328245" y="1346479"/>
            <a:ext cx="4923693" cy="15122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মেশ টপলোজি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140300" y="221064"/>
            <a:ext cx="4411226" cy="934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/>
              <a:t>এই</a:t>
            </a:r>
            <a:r>
              <a:rPr lang="en-US" sz="2800" dirty="0" smtClean="0"/>
              <a:t> </a:t>
            </a:r>
            <a:r>
              <a:rPr lang="en-US" sz="2800" dirty="0" err="1" smtClean="0"/>
              <a:t>চিত্রটি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লক্ষ</a:t>
            </a:r>
            <a:r>
              <a:rPr lang="en-US" sz="2800" dirty="0" smtClean="0"/>
              <a:t> </a:t>
            </a:r>
            <a:r>
              <a:rPr lang="en-US" sz="2800" dirty="0" err="1" smtClean="0"/>
              <a:t>কর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773723" y="3928905"/>
            <a:ext cx="9756950" cy="2210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কোনো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নেটওয়ার্কের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সবগুলো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কম্পিউটার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একটি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আর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একটির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সাথে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যুক্ত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থাকে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এবং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একাধিক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পথে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যুক্ত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হতে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পারে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তাহলে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সেটিকে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বলে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স্টার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টপলোজি</a:t>
            </a:r>
            <a:r>
              <a:rPr lang="en-US" sz="2400" dirty="0" smtClean="0">
                <a:solidFill>
                  <a:schemeClr val="bg1"/>
                </a:solidFill>
              </a:rPr>
              <a:t>।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742</TotalTime>
  <Words>255</Words>
  <Application>Microsoft Office PowerPoint</Application>
  <PresentationFormat>Custom</PresentationFormat>
  <Paragraphs>53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DELL</cp:lastModifiedBy>
  <cp:revision>135</cp:revision>
  <dcterms:created xsi:type="dcterms:W3CDTF">2014-11-30T08:36:31Z</dcterms:created>
  <dcterms:modified xsi:type="dcterms:W3CDTF">2020-10-23T10:37:27Z</dcterms:modified>
</cp:coreProperties>
</file>